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jpg"/><Relationship Id="rId21" Type="http://schemas.openxmlformats.org/officeDocument/2006/relationships/image" Target="../media/image20.jpg"/><Relationship Id="rId22" Type="http://schemas.openxmlformats.org/officeDocument/2006/relationships/image" Target="../media/image21.jpg"/><Relationship Id="rId23" Type="http://schemas.openxmlformats.org/officeDocument/2006/relationships/image" Target="../media/image22.jpg"/><Relationship Id="rId24" Type="http://schemas.openxmlformats.org/officeDocument/2006/relationships/image" Target="../media/image23.png"/><Relationship Id="rId25" Type="http://schemas.openxmlformats.org/officeDocument/2006/relationships/image" Target="../media/image24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352800" y="4495800"/>
            <a:ext cx="4297680" cy="0"/>
          </a:xfrm>
          <a:custGeom>
            <a:avLst/>
            <a:gdLst/>
            <a:ahLst/>
            <a:cxnLst/>
            <a:rect l="l" t="t" r="r" b="b"/>
            <a:pathLst>
              <a:path w="4297680" h="0">
                <a:moveTo>
                  <a:pt x="0" y="0"/>
                </a:moveTo>
                <a:lnTo>
                  <a:pt x="4297426" y="0"/>
                </a:lnTo>
              </a:path>
            </a:pathLst>
          </a:custGeom>
          <a:ln w="9144">
            <a:solidFill>
              <a:srgbClr val="7E7E7E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676400" y="3581400"/>
            <a:ext cx="5823585" cy="685800"/>
          </a:xfrm>
          <a:custGeom>
            <a:avLst/>
            <a:gdLst/>
            <a:ahLst/>
            <a:cxnLst/>
            <a:rect l="l" t="t" r="r" b="b"/>
            <a:pathLst>
              <a:path w="5823584" h="685800">
                <a:moveTo>
                  <a:pt x="0" y="685800"/>
                </a:moveTo>
                <a:lnTo>
                  <a:pt x="5823204" y="685800"/>
                </a:lnTo>
                <a:lnTo>
                  <a:pt x="5823204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E9E2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676400" y="3581400"/>
            <a:ext cx="5823585" cy="685800"/>
          </a:xfrm>
          <a:custGeom>
            <a:avLst/>
            <a:gdLst/>
            <a:ahLst/>
            <a:cxnLst/>
            <a:rect l="l" t="t" r="r" b="b"/>
            <a:pathLst>
              <a:path w="5823584" h="685800">
                <a:moveTo>
                  <a:pt x="0" y="685800"/>
                </a:moveTo>
                <a:lnTo>
                  <a:pt x="5823204" y="685800"/>
                </a:lnTo>
                <a:lnTo>
                  <a:pt x="5823204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604772" y="2447544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9144">
            <a:solidFill>
              <a:srgbClr val="717B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2276855" y="2447544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9144">
            <a:solidFill>
              <a:srgbClr val="717B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2976372" y="2447544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9144">
            <a:solidFill>
              <a:srgbClr val="717B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3666744" y="2447544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9144">
            <a:solidFill>
              <a:srgbClr val="717B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4358640" y="2447544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9144">
            <a:solidFill>
              <a:srgbClr val="717B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5055108" y="2447544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9144">
            <a:solidFill>
              <a:srgbClr val="717B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5736335" y="2447544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9144">
            <a:solidFill>
              <a:srgbClr val="717B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6416040" y="2447544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9144">
            <a:solidFill>
              <a:srgbClr val="717B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7813547" y="2447544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9144">
            <a:solidFill>
              <a:srgbClr val="717B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8513064" y="2447544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9144">
            <a:solidFill>
              <a:srgbClr val="717B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1601724" y="2552700"/>
            <a:ext cx="6856730" cy="8255"/>
          </a:xfrm>
          <a:custGeom>
            <a:avLst/>
            <a:gdLst/>
            <a:ahLst/>
            <a:cxnLst/>
            <a:rect l="l" t="t" r="r" b="b"/>
            <a:pathLst>
              <a:path w="6856730" h="8255">
                <a:moveTo>
                  <a:pt x="0" y="0"/>
                </a:moveTo>
                <a:lnTo>
                  <a:pt x="6856349" y="8000"/>
                </a:lnTo>
              </a:path>
            </a:pathLst>
          </a:custGeom>
          <a:ln w="9144">
            <a:solidFill>
              <a:srgbClr val="717B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707136" y="2714244"/>
            <a:ext cx="947927" cy="420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2232660" y="2717292"/>
            <a:ext cx="535305" cy="0"/>
          </a:xfrm>
          <a:custGeom>
            <a:avLst/>
            <a:gdLst/>
            <a:ahLst/>
            <a:cxnLst/>
            <a:rect l="l" t="t" r="r" b="b"/>
            <a:pathLst>
              <a:path w="535305" h="0">
                <a:moveTo>
                  <a:pt x="0" y="0"/>
                </a:moveTo>
                <a:lnTo>
                  <a:pt x="535051" y="0"/>
                </a:lnTo>
              </a:path>
            </a:pathLst>
          </a:custGeom>
          <a:ln w="9144">
            <a:solidFill>
              <a:srgbClr val="00AF5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2212848" y="2621279"/>
            <a:ext cx="0" cy="186055"/>
          </a:xfrm>
          <a:custGeom>
            <a:avLst/>
            <a:gdLst/>
            <a:ahLst/>
            <a:cxnLst/>
            <a:rect l="l" t="t" r="r" b="b"/>
            <a:pathLst>
              <a:path w="0" h="186055">
                <a:moveTo>
                  <a:pt x="0" y="0"/>
                </a:moveTo>
                <a:lnTo>
                  <a:pt x="0" y="185674"/>
                </a:lnTo>
              </a:path>
            </a:pathLst>
          </a:custGeom>
          <a:ln w="9144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2784348" y="2621279"/>
            <a:ext cx="0" cy="186055"/>
          </a:xfrm>
          <a:custGeom>
            <a:avLst/>
            <a:gdLst/>
            <a:ahLst/>
            <a:cxnLst/>
            <a:rect l="l" t="t" r="r" b="b"/>
            <a:pathLst>
              <a:path w="0" h="186055">
                <a:moveTo>
                  <a:pt x="0" y="0"/>
                </a:moveTo>
                <a:lnTo>
                  <a:pt x="0" y="185674"/>
                </a:lnTo>
              </a:path>
            </a:pathLst>
          </a:custGeom>
          <a:ln w="9144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21335" y="3247644"/>
            <a:ext cx="1656588" cy="723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0" y="0"/>
            <a:ext cx="9144000" cy="10561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1621536" y="5762244"/>
            <a:ext cx="1091184" cy="3947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1697735" y="6551675"/>
            <a:ext cx="1024127" cy="3063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554736" y="912875"/>
            <a:ext cx="8263128" cy="4297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554736" y="1498091"/>
            <a:ext cx="8263128" cy="4297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bk object 40"/>
          <p:cNvSpPr/>
          <p:nvPr/>
        </p:nvSpPr>
        <p:spPr>
          <a:xfrm>
            <a:off x="554736" y="1217675"/>
            <a:ext cx="8263128" cy="4297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bk object 41"/>
          <p:cNvSpPr/>
          <p:nvPr/>
        </p:nvSpPr>
        <p:spPr>
          <a:xfrm>
            <a:off x="7644383" y="4919286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15169" y="0"/>
                </a:moveTo>
                <a:lnTo>
                  <a:pt x="4277" y="8247"/>
                </a:lnTo>
                <a:lnTo>
                  <a:pt x="0" y="21521"/>
                </a:lnTo>
                <a:lnTo>
                  <a:pt x="37" y="22826"/>
                </a:lnTo>
                <a:lnTo>
                  <a:pt x="3931" y="33666"/>
                </a:lnTo>
                <a:lnTo>
                  <a:pt x="14253" y="40975"/>
                </a:lnTo>
                <a:lnTo>
                  <a:pt x="31038" y="42850"/>
                </a:lnTo>
                <a:lnTo>
                  <a:pt x="41587" y="34390"/>
                </a:lnTo>
                <a:lnTo>
                  <a:pt x="45704" y="20679"/>
                </a:lnTo>
                <a:lnTo>
                  <a:pt x="41989" y="9611"/>
                </a:lnTo>
                <a:lnTo>
                  <a:pt x="31790" y="2071"/>
                </a:lnTo>
                <a:lnTo>
                  <a:pt x="1516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k object 42"/>
          <p:cNvSpPr/>
          <p:nvPr/>
        </p:nvSpPr>
        <p:spPr>
          <a:xfrm>
            <a:off x="7644383" y="4919286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0" y="21521"/>
                </a:moveTo>
                <a:lnTo>
                  <a:pt x="4277" y="8247"/>
                </a:lnTo>
                <a:lnTo>
                  <a:pt x="15169" y="0"/>
                </a:lnTo>
                <a:lnTo>
                  <a:pt x="31790" y="2071"/>
                </a:lnTo>
                <a:lnTo>
                  <a:pt x="41989" y="9611"/>
                </a:lnTo>
                <a:lnTo>
                  <a:pt x="45704" y="20679"/>
                </a:lnTo>
                <a:lnTo>
                  <a:pt x="41587" y="34390"/>
                </a:lnTo>
                <a:lnTo>
                  <a:pt x="31038" y="42850"/>
                </a:lnTo>
                <a:lnTo>
                  <a:pt x="14253" y="40975"/>
                </a:lnTo>
                <a:lnTo>
                  <a:pt x="3931" y="33666"/>
                </a:lnTo>
                <a:lnTo>
                  <a:pt x="37" y="22826"/>
                </a:lnTo>
                <a:lnTo>
                  <a:pt x="0" y="21521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bk object 43"/>
          <p:cNvSpPr/>
          <p:nvPr/>
        </p:nvSpPr>
        <p:spPr>
          <a:xfrm>
            <a:off x="3334511" y="4913190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15169" y="0"/>
                </a:moveTo>
                <a:lnTo>
                  <a:pt x="4277" y="8247"/>
                </a:lnTo>
                <a:lnTo>
                  <a:pt x="0" y="21521"/>
                </a:lnTo>
                <a:lnTo>
                  <a:pt x="37" y="22826"/>
                </a:lnTo>
                <a:lnTo>
                  <a:pt x="3931" y="33666"/>
                </a:lnTo>
                <a:lnTo>
                  <a:pt x="14253" y="40975"/>
                </a:lnTo>
                <a:lnTo>
                  <a:pt x="31038" y="42850"/>
                </a:lnTo>
                <a:lnTo>
                  <a:pt x="41587" y="34390"/>
                </a:lnTo>
                <a:lnTo>
                  <a:pt x="45704" y="20679"/>
                </a:lnTo>
                <a:lnTo>
                  <a:pt x="41989" y="9611"/>
                </a:lnTo>
                <a:lnTo>
                  <a:pt x="31790" y="2071"/>
                </a:lnTo>
                <a:lnTo>
                  <a:pt x="1516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k object 44"/>
          <p:cNvSpPr/>
          <p:nvPr/>
        </p:nvSpPr>
        <p:spPr>
          <a:xfrm>
            <a:off x="3334511" y="4913190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0" y="21521"/>
                </a:moveTo>
                <a:lnTo>
                  <a:pt x="4277" y="8247"/>
                </a:lnTo>
                <a:lnTo>
                  <a:pt x="15169" y="0"/>
                </a:lnTo>
                <a:lnTo>
                  <a:pt x="31790" y="2071"/>
                </a:lnTo>
                <a:lnTo>
                  <a:pt x="41989" y="9611"/>
                </a:lnTo>
                <a:lnTo>
                  <a:pt x="45704" y="20679"/>
                </a:lnTo>
                <a:lnTo>
                  <a:pt x="41587" y="34390"/>
                </a:lnTo>
                <a:lnTo>
                  <a:pt x="31038" y="42850"/>
                </a:lnTo>
                <a:lnTo>
                  <a:pt x="14253" y="40975"/>
                </a:lnTo>
                <a:lnTo>
                  <a:pt x="3931" y="33666"/>
                </a:lnTo>
                <a:lnTo>
                  <a:pt x="37" y="22826"/>
                </a:lnTo>
                <a:lnTo>
                  <a:pt x="0" y="21521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bk object 45"/>
          <p:cNvSpPr/>
          <p:nvPr/>
        </p:nvSpPr>
        <p:spPr>
          <a:xfrm>
            <a:off x="7650480" y="5445066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15169" y="0"/>
                </a:moveTo>
                <a:lnTo>
                  <a:pt x="4277" y="8247"/>
                </a:lnTo>
                <a:lnTo>
                  <a:pt x="0" y="21521"/>
                </a:lnTo>
                <a:lnTo>
                  <a:pt x="37" y="22826"/>
                </a:lnTo>
                <a:lnTo>
                  <a:pt x="3931" y="33666"/>
                </a:lnTo>
                <a:lnTo>
                  <a:pt x="14253" y="40975"/>
                </a:lnTo>
                <a:lnTo>
                  <a:pt x="31038" y="42850"/>
                </a:lnTo>
                <a:lnTo>
                  <a:pt x="41587" y="34390"/>
                </a:lnTo>
                <a:lnTo>
                  <a:pt x="45704" y="20679"/>
                </a:lnTo>
                <a:lnTo>
                  <a:pt x="41989" y="9611"/>
                </a:lnTo>
                <a:lnTo>
                  <a:pt x="31790" y="2071"/>
                </a:lnTo>
                <a:lnTo>
                  <a:pt x="1516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k object 46"/>
          <p:cNvSpPr/>
          <p:nvPr/>
        </p:nvSpPr>
        <p:spPr>
          <a:xfrm>
            <a:off x="7650480" y="5445066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0" y="21521"/>
                </a:moveTo>
                <a:lnTo>
                  <a:pt x="4277" y="8247"/>
                </a:lnTo>
                <a:lnTo>
                  <a:pt x="15169" y="0"/>
                </a:lnTo>
                <a:lnTo>
                  <a:pt x="31790" y="2071"/>
                </a:lnTo>
                <a:lnTo>
                  <a:pt x="41989" y="9611"/>
                </a:lnTo>
                <a:lnTo>
                  <a:pt x="45704" y="20679"/>
                </a:lnTo>
                <a:lnTo>
                  <a:pt x="41587" y="34390"/>
                </a:lnTo>
                <a:lnTo>
                  <a:pt x="31038" y="42850"/>
                </a:lnTo>
                <a:lnTo>
                  <a:pt x="14253" y="40975"/>
                </a:lnTo>
                <a:lnTo>
                  <a:pt x="3931" y="33666"/>
                </a:lnTo>
                <a:lnTo>
                  <a:pt x="37" y="22826"/>
                </a:lnTo>
                <a:lnTo>
                  <a:pt x="0" y="21521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bk object 47"/>
          <p:cNvSpPr/>
          <p:nvPr/>
        </p:nvSpPr>
        <p:spPr>
          <a:xfrm>
            <a:off x="6025896" y="5442018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15169" y="0"/>
                </a:moveTo>
                <a:lnTo>
                  <a:pt x="4277" y="8247"/>
                </a:lnTo>
                <a:lnTo>
                  <a:pt x="0" y="21521"/>
                </a:lnTo>
                <a:lnTo>
                  <a:pt x="37" y="22826"/>
                </a:lnTo>
                <a:lnTo>
                  <a:pt x="3931" y="33666"/>
                </a:lnTo>
                <a:lnTo>
                  <a:pt x="14253" y="40975"/>
                </a:lnTo>
                <a:lnTo>
                  <a:pt x="31038" y="42850"/>
                </a:lnTo>
                <a:lnTo>
                  <a:pt x="41587" y="34390"/>
                </a:lnTo>
                <a:lnTo>
                  <a:pt x="45704" y="20679"/>
                </a:lnTo>
                <a:lnTo>
                  <a:pt x="41989" y="9611"/>
                </a:lnTo>
                <a:lnTo>
                  <a:pt x="31790" y="2071"/>
                </a:lnTo>
                <a:lnTo>
                  <a:pt x="1516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bk object 48"/>
          <p:cNvSpPr/>
          <p:nvPr/>
        </p:nvSpPr>
        <p:spPr>
          <a:xfrm>
            <a:off x="6025896" y="5442018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0" y="21521"/>
                </a:moveTo>
                <a:lnTo>
                  <a:pt x="4277" y="8247"/>
                </a:lnTo>
                <a:lnTo>
                  <a:pt x="15169" y="0"/>
                </a:lnTo>
                <a:lnTo>
                  <a:pt x="31790" y="2071"/>
                </a:lnTo>
                <a:lnTo>
                  <a:pt x="41989" y="9611"/>
                </a:lnTo>
                <a:lnTo>
                  <a:pt x="45704" y="20679"/>
                </a:lnTo>
                <a:lnTo>
                  <a:pt x="41587" y="34390"/>
                </a:lnTo>
                <a:lnTo>
                  <a:pt x="31038" y="42850"/>
                </a:lnTo>
                <a:lnTo>
                  <a:pt x="14253" y="40975"/>
                </a:lnTo>
                <a:lnTo>
                  <a:pt x="3931" y="33666"/>
                </a:lnTo>
                <a:lnTo>
                  <a:pt x="37" y="22826"/>
                </a:lnTo>
                <a:lnTo>
                  <a:pt x="0" y="21521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bk object 49"/>
          <p:cNvSpPr/>
          <p:nvPr/>
        </p:nvSpPr>
        <p:spPr>
          <a:xfrm>
            <a:off x="5820155" y="4472599"/>
            <a:ext cx="41275" cy="44450"/>
          </a:xfrm>
          <a:custGeom>
            <a:avLst/>
            <a:gdLst/>
            <a:ahLst/>
            <a:cxnLst/>
            <a:rect l="l" t="t" r="r" b="b"/>
            <a:pathLst>
              <a:path w="41275" h="44450">
                <a:moveTo>
                  <a:pt x="15081" y="0"/>
                </a:moveTo>
                <a:lnTo>
                  <a:pt x="4255" y="8214"/>
                </a:lnTo>
                <a:lnTo>
                  <a:pt x="0" y="21676"/>
                </a:lnTo>
                <a:lnTo>
                  <a:pt x="2051" y="31117"/>
                </a:lnTo>
                <a:lnTo>
                  <a:pt x="10934" y="40706"/>
                </a:lnTo>
                <a:lnTo>
                  <a:pt x="25782" y="44205"/>
                </a:lnTo>
                <a:lnTo>
                  <a:pt x="34993" y="39335"/>
                </a:lnTo>
                <a:lnTo>
                  <a:pt x="40653" y="28238"/>
                </a:lnTo>
                <a:lnTo>
                  <a:pt x="41033" y="10387"/>
                </a:lnTo>
                <a:lnTo>
                  <a:pt x="31283" y="2349"/>
                </a:lnTo>
                <a:lnTo>
                  <a:pt x="1508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bk object 50"/>
          <p:cNvSpPr/>
          <p:nvPr/>
        </p:nvSpPr>
        <p:spPr>
          <a:xfrm>
            <a:off x="5820155" y="4472599"/>
            <a:ext cx="41275" cy="44450"/>
          </a:xfrm>
          <a:custGeom>
            <a:avLst/>
            <a:gdLst/>
            <a:ahLst/>
            <a:cxnLst/>
            <a:rect l="l" t="t" r="r" b="b"/>
            <a:pathLst>
              <a:path w="41275" h="44450">
                <a:moveTo>
                  <a:pt x="0" y="21676"/>
                </a:moveTo>
                <a:lnTo>
                  <a:pt x="4255" y="8214"/>
                </a:lnTo>
                <a:lnTo>
                  <a:pt x="15081" y="0"/>
                </a:lnTo>
                <a:lnTo>
                  <a:pt x="31283" y="2349"/>
                </a:lnTo>
                <a:lnTo>
                  <a:pt x="41033" y="10387"/>
                </a:lnTo>
                <a:lnTo>
                  <a:pt x="40653" y="28238"/>
                </a:lnTo>
                <a:lnTo>
                  <a:pt x="34993" y="39335"/>
                </a:lnTo>
                <a:lnTo>
                  <a:pt x="25782" y="44205"/>
                </a:lnTo>
                <a:lnTo>
                  <a:pt x="10934" y="40706"/>
                </a:lnTo>
                <a:lnTo>
                  <a:pt x="2051" y="31117"/>
                </a:lnTo>
                <a:lnTo>
                  <a:pt x="0" y="21676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bk object 51"/>
          <p:cNvSpPr/>
          <p:nvPr/>
        </p:nvSpPr>
        <p:spPr>
          <a:xfrm>
            <a:off x="7626095" y="4472754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15169" y="0"/>
                </a:moveTo>
                <a:lnTo>
                  <a:pt x="4277" y="8247"/>
                </a:lnTo>
                <a:lnTo>
                  <a:pt x="0" y="21521"/>
                </a:lnTo>
                <a:lnTo>
                  <a:pt x="37" y="22826"/>
                </a:lnTo>
                <a:lnTo>
                  <a:pt x="3931" y="33666"/>
                </a:lnTo>
                <a:lnTo>
                  <a:pt x="14253" y="40975"/>
                </a:lnTo>
                <a:lnTo>
                  <a:pt x="31038" y="42850"/>
                </a:lnTo>
                <a:lnTo>
                  <a:pt x="41587" y="34390"/>
                </a:lnTo>
                <a:lnTo>
                  <a:pt x="45704" y="20679"/>
                </a:lnTo>
                <a:lnTo>
                  <a:pt x="41989" y="9611"/>
                </a:lnTo>
                <a:lnTo>
                  <a:pt x="31790" y="2071"/>
                </a:lnTo>
                <a:lnTo>
                  <a:pt x="1516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bk object 52"/>
          <p:cNvSpPr/>
          <p:nvPr/>
        </p:nvSpPr>
        <p:spPr>
          <a:xfrm>
            <a:off x="7626095" y="4472754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0" y="21521"/>
                </a:moveTo>
                <a:lnTo>
                  <a:pt x="4277" y="8247"/>
                </a:lnTo>
                <a:lnTo>
                  <a:pt x="15169" y="0"/>
                </a:lnTo>
                <a:lnTo>
                  <a:pt x="31790" y="2071"/>
                </a:lnTo>
                <a:lnTo>
                  <a:pt x="41989" y="9611"/>
                </a:lnTo>
                <a:lnTo>
                  <a:pt x="45704" y="20679"/>
                </a:lnTo>
                <a:lnTo>
                  <a:pt x="41587" y="34390"/>
                </a:lnTo>
                <a:lnTo>
                  <a:pt x="31038" y="42850"/>
                </a:lnTo>
                <a:lnTo>
                  <a:pt x="14253" y="40975"/>
                </a:lnTo>
                <a:lnTo>
                  <a:pt x="3931" y="33666"/>
                </a:lnTo>
                <a:lnTo>
                  <a:pt x="37" y="22826"/>
                </a:lnTo>
                <a:lnTo>
                  <a:pt x="0" y="21521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bk object 53"/>
          <p:cNvSpPr/>
          <p:nvPr/>
        </p:nvSpPr>
        <p:spPr>
          <a:xfrm>
            <a:off x="21335" y="4742688"/>
            <a:ext cx="1615439" cy="7391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bk object 54"/>
          <p:cNvSpPr/>
          <p:nvPr/>
        </p:nvSpPr>
        <p:spPr>
          <a:xfrm>
            <a:off x="7506207" y="4001134"/>
            <a:ext cx="1592072" cy="5708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bk object 55"/>
          <p:cNvSpPr/>
          <p:nvPr/>
        </p:nvSpPr>
        <p:spPr>
          <a:xfrm>
            <a:off x="7506207" y="4001134"/>
            <a:ext cx="1592580" cy="570865"/>
          </a:xfrm>
          <a:custGeom>
            <a:avLst/>
            <a:gdLst/>
            <a:ahLst/>
            <a:cxnLst/>
            <a:rect l="l" t="t" r="r" b="b"/>
            <a:pathLst>
              <a:path w="1592579" h="570864">
                <a:moveTo>
                  <a:pt x="296672" y="37464"/>
                </a:moveTo>
                <a:lnTo>
                  <a:pt x="512572" y="37464"/>
                </a:lnTo>
                <a:lnTo>
                  <a:pt x="836422" y="37464"/>
                </a:lnTo>
                <a:lnTo>
                  <a:pt x="1592072" y="37464"/>
                </a:lnTo>
                <a:lnTo>
                  <a:pt x="1592072" y="126364"/>
                </a:lnTo>
                <a:lnTo>
                  <a:pt x="1592072" y="259714"/>
                </a:lnTo>
                <a:lnTo>
                  <a:pt x="1592072" y="570864"/>
                </a:lnTo>
                <a:lnTo>
                  <a:pt x="836422" y="570864"/>
                </a:lnTo>
                <a:lnTo>
                  <a:pt x="512572" y="570864"/>
                </a:lnTo>
                <a:lnTo>
                  <a:pt x="296672" y="570864"/>
                </a:lnTo>
                <a:lnTo>
                  <a:pt x="296672" y="259714"/>
                </a:lnTo>
                <a:lnTo>
                  <a:pt x="0" y="0"/>
                </a:lnTo>
                <a:lnTo>
                  <a:pt x="296672" y="126364"/>
                </a:lnTo>
                <a:lnTo>
                  <a:pt x="296672" y="3746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bk object 56"/>
          <p:cNvSpPr/>
          <p:nvPr/>
        </p:nvSpPr>
        <p:spPr>
          <a:xfrm>
            <a:off x="2212848" y="4024884"/>
            <a:ext cx="5118100" cy="0"/>
          </a:xfrm>
          <a:custGeom>
            <a:avLst/>
            <a:gdLst/>
            <a:ahLst/>
            <a:cxnLst/>
            <a:rect l="l" t="t" r="r" b="b"/>
            <a:pathLst>
              <a:path w="5118100" h="0">
                <a:moveTo>
                  <a:pt x="0" y="0"/>
                </a:moveTo>
                <a:lnTo>
                  <a:pt x="5118100" y="0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bk object 57"/>
          <p:cNvSpPr/>
          <p:nvPr/>
        </p:nvSpPr>
        <p:spPr>
          <a:xfrm>
            <a:off x="2185416" y="3998952"/>
            <a:ext cx="47625" cy="42545"/>
          </a:xfrm>
          <a:custGeom>
            <a:avLst/>
            <a:gdLst/>
            <a:ahLst/>
            <a:cxnLst/>
            <a:rect l="l" t="t" r="r" b="b"/>
            <a:pathLst>
              <a:path w="47625" h="42545">
                <a:moveTo>
                  <a:pt x="15189" y="0"/>
                </a:moveTo>
                <a:lnTo>
                  <a:pt x="4258" y="8271"/>
                </a:lnTo>
                <a:lnTo>
                  <a:pt x="0" y="21359"/>
                </a:lnTo>
                <a:lnTo>
                  <a:pt x="209" y="24369"/>
                </a:lnTo>
                <a:lnTo>
                  <a:pt x="4838" y="34362"/>
                </a:lnTo>
                <a:lnTo>
                  <a:pt x="15742" y="40889"/>
                </a:lnTo>
                <a:lnTo>
                  <a:pt x="33192" y="42227"/>
                </a:lnTo>
                <a:lnTo>
                  <a:pt x="43304" y="33458"/>
                </a:lnTo>
                <a:lnTo>
                  <a:pt x="47152" y="19356"/>
                </a:lnTo>
                <a:lnTo>
                  <a:pt x="42913" y="8848"/>
                </a:lnTo>
                <a:lnTo>
                  <a:pt x="32286" y="1800"/>
                </a:lnTo>
                <a:lnTo>
                  <a:pt x="1518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bk object 58"/>
          <p:cNvSpPr/>
          <p:nvPr/>
        </p:nvSpPr>
        <p:spPr>
          <a:xfrm>
            <a:off x="2185416" y="3998952"/>
            <a:ext cx="47625" cy="42545"/>
          </a:xfrm>
          <a:custGeom>
            <a:avLst/>
            <a:gdLst/>
            <a:ahLst/>
            <a:cxnLst/>
            <a:rect l="l" t="t" r="r" b="b"/>
            <a:pathLst>
              <a:path w="47625" h="42545">
                <a:moveTo>
                  <a:pt x="0" y="21359"/>
                </a:moveTo>
                <a:lnTo>
                  <a:pt x="4258" y="8271"/>
                </a:lnTo>
                <a:lnTo>
                  <a:pt x="15189" y="0"/>
                </a:lnTo>
                <a:lnTo>
                  <a:pt x="32286" y="1800"/>
                </a:lnTo>
                <a:lnTo>
                  <a:pt x="42913" y="8848"/>
                </a:lnTo>
                <a:lnTo>
                  <a:pt x="47152" y="19356"/>
                </a:lnTo>
                <a:lnTo>
                  <a:pt x="43304" y="33458"/>
                </a:lnTo>
                <a:lnTo>
                  <a:pt x="33192" y="42227"/>
                </a:lnTo>
                <a:lnTo>
                  <a:pt x="15742" y="40889"/>
                </a:lnTo>
                <a:lnTo>
                  <a:pt x="4838" y="34362"/>
                </a:lnTo>
                <a:lnTo>
                  <a:pt x="209" y="24369"/>
                </a:lnTo>
                <a:lnTo>
                  <a:pt x="0" y="21359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bk object 59"/>
          <p:cNvSpPr/>
          <p:nvPr/>
        </p:nvSpPr>
        <p:spPr>
          <a:xfrm>
            <a:off x="554736" y="1793748"/>
            <a:ext cx="8263128" cy="42824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bk object 60"/>
          <p:cNvSpPr/>
          <p:nvPr/>
        </p:nvSpPr>
        <p:spPr>
          <a:xfrm>
            <a:off x="1850135" y="6246876"/>
            <a:ext cx="749807" cy="3840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bk object 61"/>
          <p:cNvSpPr/>
          <p:nvPr/>
        </p:nvSpPr>
        <p:spPr>
          <a:xfrm>
            <a:off x="228600" y="5943600"/>
            <a:ext cx="1672463" cy="43284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bk object 62"/>
          <p:cNvSpPr/>
          <p:nvPr/>
        </p:nvSpPr>
        <p:spPr>
          <a:xfrm>
            <a:off x="228600" y="5943600"/>
            <a:ext cx="1672589" cy="433070"/>
          </a:xfrm>
          <a:custGeom>
            <a:avLst/>
            <a:gdLst/>
            <a:ahLst/>
            <a:cxnLst/>
            <a:rect l="l" t="t" r="r" b="b"/>
            <a:pathLst>
              <a:path w="1672589" h="433070">
                <a:moveTo>
                  <a:pt x="0" y="0"/>
                </a:moveTo>
                <a:lnTo>
                  <a:pt x="640080" y="0"/>
                </a:lnTo>
                <a:lnTo>
                  <a:pt x="914400" y="0"/>
                </a:lnTo>
                <a:lnTo>
                  <a:pt x="1097280" y="0"/>
                </a:lnTo>
                <a:lnTo>
                  <a:pt x="1097280" y="213359"/>
                </a:lnTo>
                <a:lnTo>
                  <a:pt x="1672463" y="432841"/>
                </a:lnTo>
                <a:lnTo>
                  <a:pt x="1097280" y="304800"/>
                </a:lnTo>
                <a:lnTo>
                  <a:pt x="1097280" y="365759"/>
                </a:lnTo>
                <a:lnTo>
                  <a:pt x="914400" y="365759"/>
                </a:lnTo>
                <a:lnTo>
                  <a:pt x="640080" y="365759"/>
                </a:lnTo>
                <a:lnTo>
                  <a:pt x="0" y="365759"/>
                </a:lnTo>
                <a:lnTo>
                  <a:pt x="0" y="304800"/>
                </a:lnTo>
                <a:lnTo>
                  <a:pt x="0" y="21335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bk object 63"/>
          <p:cNvSpPr/>
          <p:nvPr/>
        </p:nvSpPr>
        <p:spPr>
          <a:xfrm>
            <a:off x="21335" y="4085844"/>
            <a:ext cx="1392936" cy="6797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bk object 64"/>
          <p:cNvSpPr/>
          <p:nvPr/>
        </p:nvSpPr>
        <p:spPr>
          <a:xfrm>
            <a:off x="1316736" y="4314444"/>
            <a:ext cx="800100" cy="4053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bk object 65"/>
          <p:cNvSpPr/>
          <p:nvPr/>
        </p:nvSpPr>
        <p:spPr>
          <a:xfrm>
            <a:off x="1316736" y="4771644"/>
            <a:ext cx="800100" cy="4053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bk object 66"/>
          <p:cNvSpPr/>
          <p:nvPr/>
        </p:nvSpPr>
        <p:spPr>
          <a:xfrm>
            <a:off x="1316736" y="5228844"/>
            <a:ext cx="800100" cy="40538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bk object 67"/>
          <p:cNvSpPr/>
          <p:nvPr/>
        </p:nvSpPr>
        <p:spPr>
          <a:xfrm>
            <a:off x="2964179" y="5259323"/>
            <a:ext cx="251460" cy="3154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bk object 68"/>
          <p:cNvSpPr/>
          <p:nvPr/>
        </p:nvSpPr>
        <p:spPr>
          <a:xfrm>
            <a:off x="2961132" y="4785359"/>
            <a:ext cx="249936" cy="3307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bk object 69"/>
          <p:cNvSpPr/>
          <p:nvPr/>
        </p:nvSpPr>
        <p:spPr>
          <a:xfrm>
            <a:off x="2208276" y="2328672"/>
            <a:ext cx="1905" cy="1583055"/>
          </a:xfrm>
          <a:custGeom>
            <a:avLst/>
            <a:gdLst/>
            <a:ahLst/>
            <a:cxnLst/>
            <a:rect l="l" t="t" r="r" b="b"/>
            <a:pathLst>
              <a:path w="1905" h="1583054">
                <a:moveTo>
                  <a:pt x="1524" y="0"/>
                </a:moveTo>
                <a:lnTo>
                  <a:pt x="0" y="1582673"/>
                </a:lnTo>
              </a:path>
            </a:pathLst>
          </a:custGeom>
          <a:ln w="9144">
            <a:solidFill>
              <a:srgbClr val="008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bk object 70"/>
          <p:cNvSpPr/>
          <p:nvPr/>
        </p:nvSpPr>
        <p:spPr>
          <a:xfrm>
            <a:off x="2874264" y="4000476"/>
            <a:ext cx="47625" cy="42545"/>
          </a:xfrm>
          <a:custGeom>
            <a:avLst/>
            <a:gdLst/>
            <a:ahLst/>
            <a:cxnLst/>
            <a:rect l="l" t="t" r="r" b="b"/>
            <a:pathLst>
              <a:path w="47625" h="42545">
                <a:moveTo>
                  <a:pt x="15189" y="0"/>
                </a:moveTo>
                <a:lnTo>
                  <a:pt x="4258" y="8271"/>
                </a:lnTo>
                <a:lnTo>
                  <a:pt x="0" y="21359"/>
                </a:lnTo>
                <a:lnTo>
                  <a:pt x="209" y="24369"/>
                </a:lnTo>
                <a:lnTo>
                  <a:pt x="4838" y="34362"/>
                </a:lnTo>
                <a:lnTo>
                  <a:pt x="15742" y="40889"/>
                </a:lnTo>
                <a:lnTo>
                  <a:pt x="33192" y="42227"/>
                </a:lnTo>
                <a:lnTo>
                  <a:pt x="43304" y="33458"/>
                </a:lnTo>
                <a:lnTo>
                  <a:pt x="47152" y="19356"/>
                </a:lnTo>
                <a:lnTo>
                  <a:pt x="42913" y="8848"/>
                </a:lnTo>
                <a:lnTo>
                  <a:pt x="32286" y="1800"/>
                </a:lnTo>
                <a:lnTo>
                  <a:pt x="1518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bk object 71"/>
          <p:cNvSpPr/>
          <p:nvPr/>
        </p:nvSpPr>
        <p:spPr>
          <a:xfrm>
            <a:off x="2874264" y="4000476"/>
            <a:ext cx="47625" cy="42545"/>
          </a:xfrm>
          <a:custGeom>
            <a:avLst/>
            <a:gdLst/>
            <a:ahLst/>
            <a:cxnLst/>
            <a:rect l="l" t="t" r="r" b="b"/>
            <a:pathLst>
              <a:path w="47625" h="42545">
                <a:moveTo>
                  <a:pt x="0" y="21359"/>
                </a:moveTo>
                <a:lnTo>
                  <a:pt x="4258" y="8271"/>
                </a:lnTo>
                <a:lnTo>
                  <a:pt x="15189" y="0"/>
                </a:lnTo>
                <a:lnTo>
                  <a:pt x="32286" y="1800"/>
                </a:lnTo>
                <a:lnTo>
                  <a:pt x="42913" y="8848"/>
                </a:lnTo>
                <a:lnTo>
                  <a:pt x="47152" y="19356"/>
                </a:lnTo>
                <a:lnTo>
                  <a:pt x="43304" y="33458"/>
                </a:lnTo>
                <a:lnTo>
                  <a:pt x="33192" y="42227"/>
                </a:lnTo>
                <a:lnTo>
                  <a:pt x="15742" y="40889"/>
                </a:lnTo>
                <a:lnTo>
                  <a:pt x="4838" y="34362"/>
                </a:lnTo>
                <a:lnTo>
                  <a:pt x="209" y="24369"/>
                </a:lnTo>
                <a:lnTo>
                  <a:pt x="0" y="21359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bk object 72"/>
          <p:cNvSpPr/>
          <p:nvPr/>
        </p:nvSpPr>
        <p:spPr>
          <a:xfrm>
            <a:off x="2938272" y="4343400"/>
            <a:ext cx="300227" cy="2895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bk object 73"/>
          <p:cNvSpPr/>
          <p:nvPr/>
        </p:nvSpPr>
        <p:spPr>
          <a:xfrm>
            <a:off x="7117080" y="2447544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9144">
            <a:solidFill>
              <a:srgbClr val="717B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bk object 74"/>
          <p:cNvSpPr/>
          <p:nvPr/>
        </p:nvSpPr>
        <p:spPr>
          <a:xfrm>
            <a:off x="2100072" y="3617976"/>
            <a:ext cx="214884" cy="29413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bk object 75"/>
          <p:cNvSpPr/>
          <p:nvPr/>
        </p:nvSpPr>
        <p:spPr>
          <a:xfrm>
            <a:off x="2895600" y="2438400"/>
            <a:ext cx="9525" cy="1583055"/>
          </a:xfrm>
          <a:custGeom>
            <a:avLst/>
            <a:gdLst/>
            <a:ahLst/>
            <a:cxnLst/>
            <a:rect l="l" t="t" r="r" b="b"/>
            <a:pathLst>
              <a:path w="9525" h="1583054">
                <a:moveTo>
                  <a:pt x="9525" y="0"/>
                </a:moveTo>
                <a:lnTo>
                  <a:pt x="0" y="1582674"/>
                </a:lnTo>
              </a:path>
            </a:pathLst>
          </a:custGeom>
          <a:ln w="9144">
            <a:solidFill>
              <a:srgbClr val="0000FF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bk object 76"/>
          <p:cNvSpPr/>
          <p:nvPr/>
        </p:nvSpPr>
        <p:spPr>
          <a:xfrm>
            <a:off x="2772155" y="2333244"/>
            <a:ext cx="9525" cy="1713230"/>
          </a:xfrm>
          <a:custGeom>
            <a:avLst/>
            <a:gdLst/>
            <a:ahLst/>
            <a:cxnLst/>
            <a:rect l="l" t="t" r="r" b="b"/>
            <a:pathLst>
              <a:path w="9525" h="1713229">
                <a:moveTo>
                  <a:pt x="9525" y="0"/>
                </a:moveTo>
                <a:lnTo>
                  <a:pt x="0" y="1712848"/>
                </a:lnTo>
              </a:path>
            </a:pathLst>
          </a:custGeom>
          <a:ln w="9144">
            <a:solidFill>
              <a:srgbClr val="008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bk object 77"/>
          <p:cNvSpPr/>
          <p:nvPr/>
        </p:nvSpPr>
        <p:spPr>
          <a:xfrm>
            <a:off x="2749295" y="4001838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19" h="43179">
                <a:moveTo>
                  <a:pt x="15169" y="0"/>
                </a:moveTo>
                <a:lnTo>
                  <a:pt x="4277" y="8247"/>
                </a:lnTo>
                <a:lnTo>
                  <a:pt x="0" y="21521"/>
                </a:lnTo>
                <a:lnTo>
                  <a:pt x="37" y="22826"/>
                </a:lnTo>
                <a:lnTo>
                  <a:pt x="3931" y="33666"/>
                </a:lnTo>
                <a:lnTo>
                  <a:pt x="14253" y="40975"/>
                </a:lnTo>
                <a:lnTo>
                  <a:pt x="31038" y="42850"/>
                </a:lnTo>
                <a:lnTo>
                  <a:pt x="41587" y="34390"/>
                </a:lnTo>
                <a:lnTo>
                  <a:pt x="45704" y="20679"/>
                </a:lnTo>
                <a:lnTo>
                  <a:pt x="41989" y="9611"/>
                </a:lnTo>
                <a:lnTo>
                  <a:pt x="31790" y="2071"/>
                </a:lnTo>
                <a:lnTo>
                  <a:pt x="1516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bk object 78"/>
          <p:cNvSpPr/>
          <p:nvPr/>
        </p:nvSpPr>
        <p:spPr>
          <a:xfrm>
            <a:off x="2749295" y="4001838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19" h="43179">
                <a:moveTo>
                  <a:pt x="0" y="21521"/>
                </a:moveTo>
                <a:lnTo>
                  <a:pt x="4277" y="8247"/>
                </a:lnTo>
                <a:lnTo>
                  <a:pt x="15169" y="0"/>
                </a:lnTo>
                <a:lnTo>
                  <a:pt x="31790" y="2071"/>
                </a:lnTo>
                <a:lnTo>
                  <a:pt x="41989" y="9611"/>
                </a:lnTo>
                <a:lnTo>
                  <a:pt x="45704" y="20679"/>
                </a:lnTo>
                <a:lnTo>
                  <a:pt x="41587" y="34390"/>
                </a:lnTo>
                <a:lnTo>
                  <a:pt x="31038" y="42850"/>
                </a:lnTo>
                <a:lnTo>
                  <a:pt x="14253" y="40975"/>
                </a:lnTo>
                <a:lnTo>
                  <a:pt x="3931" y="33666"/>
                </a:lnTo>
                <a:lnTo>
                  <a:pt x="37" y="22826"/>
                </a:lnTo>
                <a:lnTo>
                  <a:pt x="0" y="21521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bk object 79"/>
          <p:cNvSpPr/>
          <p:nvPr/>
        </p:nvSpPr>
        <p:spPr>
          <a:xfrm>
            <a:off x="2971800" y="2270760"/>
            <a:ext cx="9525" cy="1749425"/>
          </a:xfrm>
          <a:custGeom>
            <a:avLst/>
            <a:gdLst/>
            <a:ahLst/>
            <a:cxnLst/>
            <a:rect l="l" t="t" r="r" b="b"/>
            <a:pathLst>
              <a:path w="9525" h="1749425">
                <a:moveTo>
                  <a:pt x="9525" y="0"/>
                </a:moveTo>
                <a:lnTo>
                  <a:pt x="0" y="1749425"/>
                </a:lnTo>
              </a:path>
            </a:pathLst>
          </a:custGeom>
          <a:ln w="9144">
            <a:solidFill>
              <a:srgbClr val="943735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bk object 80"/>
          <p:cNvSpPr/>
          <p:nvPr/>
        </p:nvSpPr>
        <p:spPr>
          <a:xfrm>
            <a:off x="3172967" y="4002000"/>
            <a:ext cx="47625" cy="42545"/>
          </a:xfrm>
          <a:custGeom>
            <a:avLst/>
            <a:gdLst/>
            <a:ahLst/>
            <a:cxnLst/>
            <a:rect l="l" t="t" r="r" b="b"/>
            <a:pathLst>
              <a:path w="47625" h="42545">
                <a:moveTo>
                  <a:pt x="15189" y="0"/>
                </a:moveTo>
                <a:lnTo>
                  <a:pt x="4258" y="8271"/>
                </a:lnTo>
                <a:lnTo>
                  <a:pt x="0" y="21359"/>
                </a:lnTo>
                <a:lnTo>
                  <a:pt x="209" y="24369"/>
                </a:lnTo>
                <a:lnTo>
                  <a:pt x="4838" y="34362"/>
                </a:lnTo>
                <a:lnTo>
                  <a:pt x="15742" y="40889"/>
                </a:lnTo>
                <a:lnTo>
                  <a:pt x="33192" y="42227"/>
                </a:lnTo>
                <a:lnTo>
                  <a:pt x="43304" y="33458"/>
                </a:lnTo>
                <a:lnTo>
                  <a:pt x="47152" y="19356"/>
                </a:lnTo>
                <a:lnTo>
                  <a:pt x="42913" y="8848"/>
                </a:lnTo>
                <a:lnTo>
                  <a:pt x="32286" y="1800"/>
                </a:lnTo>
                <a:lnTo>
                  <a:pt x="1518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bk object 81"/>
          <p:cNvSpPr/>
          <p:nvPr/>
        </p:nvSpPr>
        <p:spPr>
          <a:xfrm>
            <a:off x="3172967" y="4002000"/>
            <a:ext cx="47625" cy="42545"/>
          </a:xfrm>
          <a:custGeom>
            <a:avLst/>
            <a:gdLst/>
            <a:ahLst/>
            <a:cxnLst/>
            <a:rect l="l" t="t" r="r" b="b"/>
            <a:pathLst>
              <a:path w="47625" h="42545">
                <a:moveTo>
                  <a:pt x="0" y="21359"/>
                </a:moveTo>
                <a:lnTo>
                  <a:pt x="4258" y="8271"/>
                </a:lnTo>
                <a:lnTo>
                  <a:pt x="15189" y="0"/>
                </a:lnTo>
                <a:lnTo>
                  <a:pt x="32286" y="1800"/>
                </a:lnTo>
                <a:lnTo>
                  <a:pt x="42913" y="8848"/>
                </a:lnTo>
                <a:lnTo>
                  <a:pt x="47152" y="19356"/>
                </a:lnTo>
                <a:lnTo>
                  <a:pt x="43304" y="33458"/>
                </a:lnTo>
                <a:lnTo>
                  <a:pt x="33192" y="42227"/>
                </a:lnTo>
                <a:lnTo>
                  <a:pt x="15742" y="40889"/>
                </a:lnTo>
                <a:lnTo>
                  <a:pt x="4838" y="34362"/>
                </a:lnTo>
                <a:lnTo>
                  <a:pt x="209" y="24369"/>
                </a:lnTo>
                <a:lnTo>
                  <a:pt x="0" y="21359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bk object 82"/>
          <p:cNvSpPr/>
          <p:nvPr/>
        </p:nvSpPr>
        <p:spPr>
          <a:xfrm>
            <a:off x="2947416" y="3998790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19" h="43179">
                <a:moveTo>
                  <a:pt x="15169" y="0"/>
                </a:moveTo>
                <a:lnTo>
                  <a:pt x="4277" y="8247"/>
                </a:lnTo>
                <a:lnTo>
                  <a:pt x="0" y="21521"/>
                </a:lnTo>
                <a:lnTo>
                  <a:pt x="37" y="22826"/>
                </a:lnTo>
                <a:lnTo>
                  <a:pt x="3931" y="33666"/>
                </a:lnTo>
                <a:lnTo>
                  <a:pt x="14253" y="40975"/>
                </a:lnTo>
                <a:lnTo>
                  <a:pt x="31038" y="42850"/>
                </a:lnTo>
                <a:lnTo>
                  <a:pt x="41587" y="34390"/>
                </a:lnTo>
                <a:lnTo>
                  <a:pt x="45704" y="20679"/>
                </a:lnTo>
                <a:lnTo>
                  <a:pt x="41989" y="9611"/>
                </a:lnTo>
                <a:lnTo>
                  <a:pt x="31790" y="2071"/>
                </a:lnTo>
                <a:lnTo>
                  <a:pt x="1516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bk object 83"/>
          <p:cNvSpPr/>
          <p:nvPr/>
        </p:nvSpPr>
        <p:spPr>
          <a:xfrm>
            <a:off x="2947416" y="3998790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19" h="43179">
                <a:moveTo>
                  <a:pt x="0" y="21521"/>
                </a:moveTo>
                <a:lnTo>
                  <a:pt x="4277" y="8247"/>
                </a:lnTo>
                <a:lnTo>
                  <a:pt x="15169" y="0"/>
                </a:lnTo>
                <a:lnTo>
                  <a:pt x="31790" y="2071"/>
                </a:lnTo>
                <a:lnTo>
                  <a:pt x="41989" y="9611"/>
                </a:lnTo>
                <a:lnTo>
                  <a:pt x="45704" y="20679"/>
                </a:lnTo>
                <a:lnTo>
                  <a:pt x="41587" y="34390"/>
                </a:lnTo>
                <a:lnTo>
                  <a:pt x="31038" y="42850"/>
                </a:lnTo>
                <a:lnTo>
                  <a:pt x="14253" y="40975"/>
                </a:lnTo>
                <a:lnTo>
                  <a:pt x="3931" y="33666"/>
                </a:lnTo>
                <a:lnTo>
                  <a:pt x="37" y="22826"/>
                </a:lnTo>
                <a:lnTo>
                  <a:pt x="0" y="21521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bk object 84"/>
          <p:cNvSpPr/>
          <p:nvPr/>
        </p:nvSpPr>
        <p:spPr>
          <a:xfrm>
            <a:off x="3191255" y="2267711"/>
            <a:ext cx="9525" cy="1749425"/>
          </a:xfrm>
          <a:custGeom>
            <a:avLst/>
            <a:gdLst/>
            <a:ahLst/>
            <a:cxnLst/>
            <a:rect l="l" t="t" r="r" b="b"/>
            <a:pathLst>
              <a:path w="9525" h="1749425">
                <a:moveTo>
                  <a:pt x="9525" y="0"/>
                </a:moveTo>
                <a:lnTo>
                  <a:pt x="0" y="1749425"/>
                </a:lnTo>
              </a:path>
            </a:pathLst>
          </a:custGeom>
          <a:ln w="9144">
            <a:solidFill>
              <a:srgbClr val="628BAD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bk object 85"/>
          <p:cNvSpPr/>
          <p:nvPr/>
        </p:nvSpPr>
        <p:spPr>
          <a:xfrm>
            <a:off x="2953511" y="3613403"/>
            <a:ext cx="274319" cy="26212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bk object 86"/>
          <p:cNvSpPr/>
          <p:nvPr/>
        </p:nvSpPr>
        <p:spPr>
          <a:xfrm>
            <a:off x="3305555" y="5446590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15169" y="0"/>
                </a:moveTo>
                <a:lnTo>
                  <a:pt x="4277" y="8247"/>
                </a:lnTo>
                <a:lnTo>
                  <a:pt x="0" y="21521"/>
                </a:lnTo>
                <a:lnTo>
                  <a:pt x="37" y="22826"/>
                </a:lnTo>
                <a:lnTo>
                  <a:pt x="3931" y="33666"/>
                </a:lnTo>
                <a:lnTo>
                  <a:pt x="14253" y="40975"/>
                </a:lnTo>
                <a:lnTo>
                  <a:pt x="31038" y="42850"/>
                </a:lnTo>
                <a:lnTo>
                  <a:pt x="41587" y="34390"/>
                </a:lnTo>
                <a:lnTo>
                  <a:pt x="45704" y="20679"/>
                </a:lnTo>
                <a:lnTo>
                  <a:pt x="41989" y="9611"/>
                </a:lnTo>
                <a:lnTo>
                  <a:pt x="31790" y="2071"/>
                </a:lnTo>
                <a:lnTo>
                  <a:pt x="1516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bk object 87"/>
          <p:cNvSpPr/>
          <p:nvPr/>
        </p:nvSpPr>
        <p:spPr>
          <a:xfrm>
            <a:off x="3305555" y="5446590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0" y="21521"/>
                </a:moveTo>
                <a:lnTo>
                  <a:pt x="4277" y="8247"/>
                </a:lnTo>
                <a:lnTo>
                  <a:pt x="15169" y="0"/>
                </a:lnTo>
                <a:lnTo>
                  <a:pt x="31790" y="2071"/>
                </a:lnTo>
                <a:lnTo>
                  <a:pt x="41989" y="9611"/>
                </a:lnTo>
                <a:lnTo>
                  <a:pt x="45704" y="20679"/>
                </a:lnTo>
                <a:lnTo>
                  <a:pt x="41587" y="34390"/>
                </a:lnTo>
                <a:lnTo>
                  <a:pt x="31038" y="42850"/>
                </a:lnTo>
                <a:lnTo>
                  <a:pt x="14253" y="40975"/>
                </a:lnTo>
                <a:lnTo>
                  <a:pt x="3931" y="33666"/>
                </a:lnTo>
                <a:lnTo>
                  <a:pt x="37" y="22826"/>
                </a:lnTo>
                <a:lnTo>
                  <a:pt x="0" y="21521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bk object 88"/>
          <p:cNvSpPr/>
          <p:nvPr/>
        </p:nvSpPr>
        <p:spPr>
          <a:xfrm>
            <a:off x="3334511" y="4466658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15169" y="0"/>
                </a:moveTo>
                <a:lnTo>
                  <a:pt x="4277" y="8247"/>
                </a:lnTo>
                <a:lnTo>
                  <a:pt x="0" y="21521"/>
                </a:lnTo>
                <a:lnTo>
                  <a:pt x="37" y="22826"/>
                </a:lnTo>
                <a:lnTo>
                  <a:pt x="3931" y="33666"/>
                </a:lnTo>
                <a:lnTo>
                  <a:pt x="14253" y="40975"/>
                </a:lnTo>
                <a:lnTo>
                  <a:pt x="31038" y="42850"/>
                </a:lnTo>
                <a:lnTo>
                  <a:pt x="41587" y="34390"/>
                </a:lnTo>
                <a:lnTo>
                  <a:pt x="45704" y="20679"/>
                </a:lnTo>
                <a:lnTo>
                  <a:pt x="41989" y="9611"/>
                </a:lnTo>
                <a:lnTo>
                  <a:pt x="31790" y="2071"/>
                </a:lnTo>
                <a:lnTo>
                  <a:pt x="1516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bk object 89"/>
          <p:cNvSpPr/>
          <p:nvPr/>
        </p:nvSpPr>
        <p:spPr>
          <a:xfrm>
            <a:off x="3334511" y="4466658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0" y="21521"/>
                </a:moveTo>
                <a:lnTo>
                  <a:pt x="4277" y="8247"/>
                </a:lnTo>
                <a:lnTo>
                  <a:pt x="15169" y="0"/>
                </a:lnTo>
                <a:lnTo>
                  <a:pt x="31790" y="2071"/>
                </a:lnTo>
                <a:lnTo>
                  <a:pt x="41989" y="9611"/>
                </a:lnTo>
                <a:lnTo>
                  <a:pt x="45704" y="20679"/>
                </a:lnTo>
                <a:lnTo>
                  <a:pt x="41587" y="34390"/>
                </a:lnTo>
                <a:lnTo>
                  <a:pt x="31038" y="42850"/>
                </a:lnTo>
                <a:lnTo>
                  <a:pt x="14253" y="40975"/>
                </a:lnTo>
                <a:lnTo>
                  <a:pt x="3931" y="33666"/>
                </a:lnTo>
                <a:lnTo>
                  <a:pt x="37" y="22826"/>
                </a:lnTo>
                <a:lnTo>
                  <a:pt x="0" y="21521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bk object 90"/>
          <p:cNvSpPr/>
          <p:nvPr/>
        </p:nvSpPr>
        <p:spPr>
          <a:xfrm>
            <a:off x="7303007" y="3994218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15169" y="0"/>
                </a:moveTo>
                <a:lnTo>
                  <a:pt x="4277" y="8247"/>
                </a:lnTo>
                <a:lnTo>
                  <a:pt x="0" y="21521"/>
                </a:lnTo>
                <a:lnTo>
                  <a:pt x="37" y="22826"/>
                </a:lnTo>
                <a:lnTo>
                  <a:pt x="3931" y="33666"/>
                </a:lnTo>
                <a:lnTo>
                  <a:pt x="14253" y="40975"/>
                </a:lnTo>
                <a:lnTo>
                  <a:pt x="31038" y="42850"/>
                </a:lnTo>
                <a:lnTo>
                  <a:pt x="41587" y="34390"/>
                </a:lnTo>
                <a:lnTo>
                  <a:pt x="45704" y="20679"/>
                </a:lnTo>
                <a:lnTo>
                  <a:pt x="41989" y="9611"/>
                </a:lnTo>
                <a:lnTo>
                  <a:pt x="31790" y="2071"/>
                </a:lnTo>
                <a:lnTo>
                  <a:pt x="1516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bk object 91"/>
          <p:cNvSpPr/>
          <p:nvPr/>
        </p:nvSpPr>
        <p:spPr>
          <a:xfrm>
            <a:off x="7303007" y="3994218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0" y="21521"/>
                </a:moveTo>
                <a:lnTo>
                  <a:pt x="4277" y="8247"/>
                </a:lnTo>
                <a:lnTo>
                  <a:pt x="15169" y="0"/>
                </a:lnTo>
                <a:lnTo>
                  <a:pt x="31790" y="2071"/>
                </a:lnTo>
                <a:lnTo>
                  <a:pt x="41989" y="9611"/>
                </a:lnTo>
                <a:lnTo>
                  <a:pt x="45704" y="20679"/>
                </a:lnTo>
                <a:lnTo>
                  <a:pt x="41587" y="34390"/>
                </a:lnTo>
                <a:lnTo>
                  <a:pt x="31038" y="42850"/>
                </a:lnTo>
                <a:lnTo>
                  <a:pt x="14253" y="40975"/>
                </a:lnTo>
                <a:lnTo>
                  <a:pt x="3931" y="33666"/>
                </a:lnTo>
                <a:lnTo>
                  <a:pt x="37" y="22826"/>
                </a:lnTo>
                <a:lnTo>
                  <a:pt x="0" y="21521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bk object 92"/>
          <p:cNvSpPr/>
          <p:nvPr/>
        </p:nvSpPr>
        <p:spPr>
          <a:xfrm>
            <a:off x="6312408" y="2286000"/>
            <a:ext cx="12700" cy="1733550"/>
          </a:xfrm>
          <a:custGeom>
            <a:avLst/>
            <a:gdLst/>
            <a:ahLst/>
            <a:cxnLst/>
            <a:rect l="l" t="t" r="r" b="b"/>
            <a:pathLst>
              <a:path w="12700" h="1733550">
                <a:moveTo>
                  <a:pt x="12700" y="0"/>
                </a:moveTo>
                <a:lnTo>
                  <a:pt x="0" y="1733550"/>
                </a:lnTo>
              </a:path>
            </a:pathLst>
          </a:custGeom>
          <a:ln w="9144">
            <a:solidFill>
              <a:srgbClr val="0000FF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bk object 93"/>
          <p:cNvSpPr/>
          <p:nvPr/>
        </p:nvSpPr>
        <p:spPr>
          <a:xfrm>
            <a:off x="6193535" y="2942844"/>
            <a:ext cx="262127" cy="26060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bk object 94"/>
          <p:cNvSpPr/>
          <p:nvPr/>
        </p:nvSpPr>
        <p:spPr>
          <a:xfrm>
            <a:off x="7001256" y="2286000"/>
            <a:ext cx="9525" cy="1736725"/>
          </a:xfrm>
          <a:custGeom>
            <a:avLst/>
            <a:gdLst/>
            <a:ahLst/>
            <a:cxnLst/>
            <a:rect l="l" t="t" r="r" b="b"/>
            <a:pathLst>
              <a:path w="9525" h="1736725">
                <a:moveTo>
                  <a:pt x="9525" y="0"/>
                </a:moveTo>
                <a:lnTo>
                  <a:pt x="0" y="1736725"/>
                </a:lnTo>
              </a:path>
            </a:pathLst>
          </a:custGeom>
          <a:ln w="9144">
            <a:solidFill>
              <a:srgbClr val="0000FF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bk object 95"/>
          <p:cNvSpPr/>
          <p:nvPr/>
        </p:nvSpPr>
        <p:spPr>
          <a:xfrm>
            <a:off x="6879335" y="2948939"/>
            <a:ext cx="262127" cy="26060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bk object 96"/>
          <p:cNvSpPr/>
          <p:nvPr/>
        </p:nvSpPr>
        <p:spPr>
          <a:xfrm>
            <a:off x="3810000" y="2289048"/>
            <a:ext cx="0" cy="1736725"/>
          </a:xfrm>
          <a:custGeom>
            <a:avLst/>
            <a:gdLst/>
            <a:ahLst/>
            <a:cxnLst/>
            <a:rect l="l" t="t" r="r" b="b"/>
            <a:pathLst>
              <a:path w="0" h="1736725">
                <a:moveTo>
                  <a:pt x="0" y="0"/>
                </a:moveTo>
                <a:lnTo>
                  <a:pt x="0" y="1736725"/>
                </a:lnTo>
              </a:path>
            </a:pathLst>
          </a:custGeom>
          <a:ln w="9144">
            <a:solidFill>
              <a:srgbClr val="7E7E7E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bk object 97"/>
          <p:cNvSpPr/>
          <p:nvPr/>
        </p:nvSpPr>
        <p:spPr>
          <a:xfrm>
            <a:off x="5199888" y="2279904"/>
            <a:ext cx="0" cy="1738630"/>
          </a:xfrm>
          <a:custGeom>
            <a:avLst/>
            <a:gdLst/>
            <a:ahLst/>
            <a:cxnLst/>
            <a:rect l="l" t="t" r="r" b="b"/>
            <a:pathLst>
              <a:path w="0" h="1738629">
                <a:moveTo>
                  <a:pt x="0" y="0"/>
                </a:moveTo>
                <a:lnTo>
                  <a:pt x="0" y="1738249"/>
                </a:lnTo>
              </a:path>
            </a:pathLst>
          </a:custGeom>
          <a:ln w="9144">
            <a:solidFill>
              <a:srgbClr val="7E7E7E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4395" y="116885"/>
            <a:ext cx="8395208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5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jp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jpg"/><Relationship Id="rId7" Type="http://schemas.openxmlformats.org/officeDocument/2006/relationships/notesSlide" Target="../notesSlides/notesSlide1.xml"/><Relationship Id="rId8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7.jp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notesSlide" Target="../notesSlides/notesSlide10.xml"/><Relationship Id="rId7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notesSlide" Target="../notesSlides/notesSlide11.xml"/><Relationship Id="rId7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g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notesSlide" Target="../notesSlides/notesSlide12.xml"/><Relationship Id="rId7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image" Target="../media/image87.png"/><Relationship Id="rId11" Type="http://schemas.openxmlformats.org/officeDocument/2006/relationships/image" Target="../media/image88.png"/><Relationship Id="rId12" Type="http://schemas.openxmlformats.org/officeDocument/2006/relationships/image" Target="../media/image89.png"/><Relationship Id="rId13" Type="http://schemas.openxmlformats.org/officeDocument/2006/relationships/image" Target="../media/image90.png"/><Relationship Id="rId14" Type="http://schemas.openxmlformats.org/officeDocument/2006/relationships/image" Target="../media/image91.png"/><Relationship Id="rId15" Type="http://schemas.openxmlformats.org/officeDocument/2006/relationships/notesSlide" Target="../notesSlides/notesSlide13.xml"/><Relationship Id="rId16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2.jp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jp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8" Type="http://schemas.openxmlformats.org/officeDocument/2006/relationships/notesSlide" Target="../notesSlides/notesSlide14.xml"/><Relationship Id="rId9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jpg"/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jpg"/><Relationship Id="rId6" Type="http://schemas.openxmlformats.org/officeDocument/2006/relationships/image" Target="../media/image102.png"/><Relationship Id="rId7" Type="http://schemas.openxmlformats.org/officeDocument/2006/relationships/image" Target="../media/image103.png"/><Relationship Id="rId8" Type="http://schemas.openxmlformats.org/officeDocument/2006/relationships/image" Target="../media/image104.png"/><Relationship Id="rId9" Type="http://schemas.openxmlformats.org/officeDocument/2006/relationships/image" Target="../media/image105.png"/><Relationship Id="rId10" Type="http://schemas.openxmlformats.org/officeDocument/2006/relationships/notesSlide" Target="../notesSlides/notesSlide15.xml"/><Relationship Id="rId11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jpg"/><Relationship Id="rId3" Type="http://schemas.openxmlformats.org/officeDocument/2006/relationships/image" Target="../media/image107.jpg"/><Relationship Id="rId4" Type="http://schemas.openxmlformats.org/officeDocument/2006/relationships/notesSlide" Target="../notesSlides/notesSlide16.xml"/><Relationship Id="rId5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jpg"/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12.png"/><Relationship Id="rId7" Type="http://schemas.openxmlformats.org/officeDocument/2006/relationships/image" Target="../media/image113.png"/><Relationship Id="rId8" Type="http://schemas.openxmlformats.org/officeDocument/2006/relationships/image" Target="../media/image114.png"/><Relationship Id="rId9" Type="http://schemas.openxmlformats.org/officeDocument/2006/relationships/image" Target="../media/image115.png"/><Relationship Id="rId10" Type="http://schemas.openxmlformats.org/officeDocument/2006/relationships/image" Target="../media/image116.png"/><Relationship Id="rId11" Type="http://schemas.openxmlformats.org/officeDocument/2006/relationships/image" Target="../media/image117.png"/><Relationship Id="rId12" Type="http://schemas.openxmlformats.org/officeDocument/2006/relationships/image" Target="../media/image118.png"/><Relationship Id="rId13" Type="http://schemas.openxmlformats.org/officeDocument/2006/relationships/image" Target="../media/image119.png"/><Relationship Id="rId14" Type="http://schemas.openxmlformats.org/officeDocument/2006/relationships/image" Target="../media/image120.png"/><Relationship Id="rId15" Type="http://schemas.openxmlformats.org/officeDocument/2006/relationships/image" Target="../media/image121.jpg"/><Relationship Id="rId16" Type="http://schemas.openxmlformats.org/officeDocument/2006/relationships/image" Target="../media/image122.png"/><Relationship Id="rId17" Type="http://schemas.openxmlformats.org/officeDocument/2006/relationships/image" Target="../media/image123.jpg"/><Relationship Id="rId18" Type="http://schemas.openxmlformats.org/officeDocument/2006/relationships/image" Target="../media/image124.png"/><Relationship Id="rId19" Type="http://schemas.openxmlformats.org/officeDocument/2006/relationships/image" Target="../media/image125.png"/><Relationship Id="rId20" Type="http://schemas.openxmlformats.org/officeDocument/2006/relationships/image" Target="../media/image126.png"/><Relationship Id="rId21" Type="http://schemas.openxmlformats.org/officeDocument/2006/relationships/image" Target="../media/image127.png"/><Relationship Id="rId22" Type="http://schemas.openxmlformats.org/officeDocument/2006/relationships/notesSlide" Target="../notesSlides/notesSlide17.xml"/><Relationship Id="rId23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8.jpg"/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6" Type="http://schemas.openxmlformats.org/officeDocument/2006/relationships/image" Target="../media/image132.png"/><Relationship Id="rId7" Type="http://schemas.openxmlformats.org/officeDocument/2006/relationships/image" Target="../media/image133.png"/><Relationship Id="rId8" Type="http://schemas.openxmlformats.org/officeDocument/2006/relationships/image" Target="../media/image134.jpg"/><Relationship Id="rId9" Type="http://schemas.openxmlformats.org/officeDocument/2006/relationships/image" Target="../media/image135.jpg"/><Relationship Id="rId10" Type="http://schemas.openxmlformats.org/officeDocument/2006/relationships/image" Target="../media/image136.jpg"/><Relationship Id="rId11" Type="http://schemas.openxmlformats.org/officeDocument/2006/relationships/image" Target="../media/image137.jpg"/><Relationship Id="rId12" Type="http://schemas.openxmlformats.org/officeDocument/2006/relationships/image" Target="../media/image138.jpg"/><Relationship Id="rId13" Type="http://schemas.openxmlformats.org/officeDocument/2006/relationships/image" Target="../media/image139.png"/><Relationship Id="rId14" Type="http://schemas.openxmlformats.org/officeDocument/2006/relationships/notesSlide" Target="../notesSlides/notesSlide18.xml"/><Relationship Id="rId15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0.jpg"/><Relationship Id="rId3" Type="http://schemas.openxmlformats.org/officeDocument/2006/relationships/image" Target="../media/image141.png"/><Relationship Id="rId4" Type="http://schemas.openxmlformats.org/officeDocument/2006/relationships/image" Target="../media/image142.png"/><Relationship Id="rId5" Type="http://schemas.openxmlformats.org/officeDocument/2006/relationships/image" Target="../media/image143.png"/><Relationship Id="rId6" Type="http://schemas.openxmlformats.org/officeDocument/2006/relationships/image" Target="../media/image144.png"/><Relationship Id="rId7" Type="http://schemas.openxmlformats.org/officeDocument/2006/relationships/image" Target="../media/image145.png"/><Relationship Id="rId8" Type="http://schemas.openxmlformats.org/officeDocument/2006/relationships/image" Target="../media/image146.png"/><Relationship Id="rId9" Type="http://schemas.openxmlformats.org/officeDocument/2006/relationships/image" Target="../media/image147.png"/><Relationship Id="rId10" Type="http://schemas.openxmlformats.org/officeDocument/2006/relationships/image" Target="../media/image148.png"/><Relationship Id="rId11" Type="http://schemas.openxmlformats.org/officeDocument/2006/relationships/image" Target="../media/image149.png"/><Relationship Id="rId12" Type="http://schemas.openxmlformats.org/officeDocument/2006/relationships/image" Target="../media/image150.jpg"/><Relationship Id="rId13" Type="http://schemas.openxmlformats.org/officeDocument/2006/relationships/image" Target="../media/image151.jpg"/><Relationship Id="rId14" Type="http://schemas.openxmlformats.org/officeDocument/2006/relationships/image" Target="../media/image152.jpg"/><Relationship Id="rId15" Type="http://schemas.openxmlformats.org/officeDocument/2006/relationships/image" Target="../media/image153.jpg"/><Relationship Id="rId16" Type="http://schemas.openxmlformats.org/officeDocument/2006/relationships/image" Target="../media/image154.jpg"/><Relationship Id="rId17" Type="http://schemas.openxmlformats.org/officeDocument/2006/relationships/image" Target="../media/image155.jpg"/><Relationship Id="rId18" Type="http://schemas.openxmlformats.org/officeDocument/2006/relationships/notesSlide" Target="../notesSlides/notesSlide19.xml"/><Relationship Id="rId19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notesSlide" Target="../notesSlides/notesSlide2.xml"/><Relationship Id="rId11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6.png"/><Relationship Id="rId3" Type="http://schemas.openxmlformats.org/officeDocument/2006/relationships/image" Target="../media/image157.png"/><Relationship Id="rId4" Type="http://schemas.openxmlformats.org/officeDocument/2006/relationships/image" Target="../media/image158.png"/><Relationship Id="rId5" Type="http://schemas.openxmlformats.org/officeDocument/2006/relationships/image" Target="../media/image159.png"/><Relationship Id="rId6" Type="http://schemas.openxmlformats.org/officeDocument/2006/relationships/image" Target="../media/image160.png"/><Relationship Id="rId7" Type="http://schemas.openxmlformats.org/officeDocument/2006/relationships/notesSlide" Target="../notesSlides/notesSlide20.xml"/><Relationship Id="rId8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1.png"/><Relationship Id="rId3" Type="http://schemas.openxmlformats.org/officeDocument/2006/relationships/image" Target="../media/image162.png"/><Relationship Id="rId4" Type="http://schemas.openxmlformats.org/officeDocument/2006/relationships/notesSlide" Target="../notesSlides/notesSlide21.xml"/><Relationship Id="rId5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3.png"/><Relationship Id="rId3" Type="http://schemas.openxmlformats.org/officeDocument/2006/relationships/image" Target="../media/image164.png"/><Relationship Id="rId4" Type="http://schemas.openxmlformats.org/officeDocument/2006/relationships/notesSlide" Target="../notesSlides/notesSlide22.xml"/><Relationship Id="rId5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5.jpg"/><Relationship Id="rId3" Type="http://schemas.openxmlformats.org/officeDocument/2006/relationships/image" Target="../media/image166.png"/><Relationship Id="rId4" Type="http://schemas.openxmlformats.org/officeDocument/2006/relationships/image" Target="../media/image167.png"/><Relationship Id="rId5" Type="http://schemas.openxmlformats.org/officeDocument/2006/relationships/image" Target="../media/image168.png"/><Relationship Id="rId6" Type="http://schemas.openxmlformats.org/officeDocument/2006/relationships/image" Target="../media/image169.png"/><Relationship Id="rId7" Type="http://schemas.openxmlformats.org/officeDocument/2006/relationships/notesSlide" Target="../notesSlides/notesSlide23.xml"/><Relationship Id="rId8" Type="http://schemas.openxmlformats.org/officeDocument/2006/relationships/slide" Target="slide23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notesSlide" Target="../notesSlides/notesSlide3.xml"/><Relationship Id="rId5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notesSlide" Target="../notesSlides/notesSlide4.xml"/><Relationship Id="rId9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notesSlide" Target="../notesSlides/notesSlide5.xml"/><Relationship Id="rId7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jpg"/><Relationship Id="rId6" Type="http://schemas.openxmlformats.org/officeDocument/2006/relationships/notesSlide" Target="../notesSlides/notesSlide6.xml"/><Relationship Id="rId7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jpg"/><Relationship Id="rId6" Type="http://schemas.openxmlformats.org/officeDocument/2006/relationships/image" Target="../media/image58.png"/><Relationship Id="rId7" Type="http://schemas.openxmlformats.org/officeDocument/2006/relationships/notesSlide" Target="../notesSlides/notesSlide7.xml"/><Relationship Id="rId8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jpg"/><Relationship Id="rId6" Type="http://schemas.openxmlformats.org/officeDocument/2006/relationships/image" Target="../media/image63.png"/><Relationship Id="rId7" Type="http://schemas.openxmlformats.org/officeDocument/2006/relationships/notesSlide" Target="../notesSlides/notesSlide8.xml"/><Relationship Id="rId8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notesSlide" Target="../notesSlides/notesSlide9.xml"/><Relationship Id="rId6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86383"/>
            <a:ext cx="8461248" cy="312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61" y="885654"/>
            <a:ext cx="9143365" cy="4705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60955">
              <a:lnSpc>
                <a:spcPct val="100000"/>
              </a:lnSpc>
            </a:pPr>
            <a:r>
              <a:rPr dirty="0" sz="1200" b="1" i="1">
                <a:solidFill>
                  <a:srgbClr val="FFFFFF"/>
                </a:solidFill>
                <a:latin typeface="Arial Narrow"/>
                <a:cs typeface="Arial Narrow"/>
              </a:rPr>
              <a:t>GROO</a:t>
            </a:r>
            <a:r>
              <a:rPr dirty="0" sz="1200" spc="-10" b="1" i="1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dirty="0" sz="1200" b="1" i="1">
                <a:solidFill>
                  <a:srgbClr val="FFFFFF"/>
                </a:solidFill>
                <a:latin typeface="Arial Narrow"/>
                <a:cs typeface="Arial Narrow"/>
              </a:rPr>
              <a:t>ING</a:t>
            </a:r>
            <a:r>
              <a:rPr dirty="0" sz="1200" spc="-15" b="1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Arial Narrow"/>
                <a:cs typeface="Arial Narrow"/>
              </a:rPr>
              <a:t>LE</a:t>
            </a:r>
            <a:r>
              <a:rPr dirty="0" sz="1200" spc="-5" b="1" i="1">
                <a:solidFill>
                  <a:srgbClr val="FFFFFF"/>
                </a:solidFill>
                <a:latin typeface="Arial Narrow"/>
                <a:cs typeface="Arial Narrow"/>
              </a:rPr>
              <a:t>AD</a:t>
            </a:r>
            <a:r>
              <a:rPr dirty="0" sz="1200" b="1" i="1">
                <a:solidFill>
                  <a:srgbClr val="FFFFFF"/>
                </a:solidFill>
                <a:latin typeface="Arial Narrow"/>
                <a:cs typeface="Arial Narrow"/>
              </a:rPr>
              <a:t>ERSHIP</a:t>
            </a:r>
            <a:r>
              <a:rPr dirty="0" sz="1200" spc="10" b="1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Arial Narrow"/>
                <a:cs typeface="Arial Narrow"/>
              </a:rPr>
              <a:t>FOR</a:t>
            </a:r>
            <a:r>
              <a:rPr dirty="0" sz="1200" spc="-50" b="1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5" b="1" i="1">
                <a:solidFill>
                  <a:srgbClr val="FFFFFF"/>
                </a:solidFill>
                <a:latin typeface="Arial Narrow"/>
                <a:cs typeface="Arial Narrow"/>
              </a:rPr>
              <a:t>AM</a:t>
            </a:r>
            <a:r>
              <a:rPr dirty="0" sz="1200" b="1" i="1">
                <a:solidFill>
                  <a:srgbClr val="FFFFFF"/>
                </a:solidFill>
                <a:latin typeface="Arial Narrow"/>
                <a:cs typeface="Arial Narrow"/>
              </a:rPr>
              <a:t>ERIC</a:t>
            </a:r>
            <a:r>
              <a:rPr dirty="0" sz="1200" spc="-70" b="1" i="1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200" b="1" i="1">
                <a:solidFill>
                  <a:srgbClr val="FFFFFF"/>
                </a:solidFill>
                <a:latin typeface="Arial Narrow"/>
                <a:cs typeface="Arial Narrow"/>
              </a:rPr>
              <a:t>’S</a:t>
            </a:r>
            <a:r>
              <a:rPr dirty="0" sz="1200" spc="25" b="1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Arial Narrow"/>
                <a:cs typeface="Arial Narrow"/>
              </a:rPr>
              <a:t>FI</a:t>
            </a:r>
            <a:r>
              <a:rPr dirty="0" sz="1200" spc="-5" b="1" i="1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1200" b="1" i="1">
                <a:solidFill>
                  <a:srgbClr val="FFFFFF"/>
                </a:solidFill>
                <a:latin typeface="Arial Narrow"/>
                <a:cs typeface="Arial Narrow"/>
              </a:rPr>
              <a:t>EST OF</a:t>
            </a:r>
            <a:r>
              <a:rPr dirty="0" sz="1200" spc="-5" b="1" i="1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dirty="0" sz="1200" b="1" i="1">
                <a:solidFill>
                  <a:srgbClr val="FFFFFF"/>
                </a:solidFill>
                <a:latin typeface="Arial Narrow"/>
                <a:cs typeface="Arial Narrow"/>
              </a:rPr>
              <a:t>ICERS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74619" y="2146671"/>
            <a:ext cx="5436235" cy="4832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b="1">
                <a:solidFill>
                  <a:srgbClr val="FF0000"/>
                </a:solidFill>
                <a:latin typeface="Arial"/>
                <a:cs typeface="Arial"/>
              </a:rPr>
              <a:t>“T</a:t>
            </a:r>
            <a:r>
              <a:rPr dirty="0" sz="3600" spc="-15" b="1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dirty="0" sz="3600" b="1">
                <a:solidFill>
                  <a:srgbClr val="FF0000"/>
                </a:solidFill>
                <a:latin typeface="Arial"/>
                <a:cs typeface="Arial"/>
              </a:rPr>
              <a:t>e Professional</a:t>
            </a:r>
            <a:r>
              <a:rPr dirty="0" sz="36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F0000"/>
                </a:solidFill>
                <a:latin typeface="Arial"/>
                <a:cs typeface="Arial"/>
              </a:rPr>
              <a:t>Bo</a:t>
            </a:r>
            <a:r>
              <a:rPr dirty="0" sz="3600" spc="-15" b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3600" b="1">
                <a:solidFill>
                  <a:srgbClr val="FF0000"/>
                </a:solidFill>
                <a:latin typeface="Arial"/>
                <a:cs typeface="Arial"/>
              </a:rPr>
              <a:t>k”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3608" y="2238755"/>
            <a:ext cx="1935480" cy="23743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7616" y="2302764"/>
            <a:ext cx="1752600" cy="21915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8566" y="2283714"/>
            <a:ext cx="1790700" cy="2230120"/>
          </a:xfrm>
          <a:custGeom>
            <a:avLst/>
            <a:gdLst/>
            <a:ahLst/>
            <a:cxnLst/>
            <a:rect l="l" t="t" r="r" b="b"/>
            <a:pathLst>
              <a:path w="1790700" h="2230120">
                <a:moveTo>
                  <a:pt x="0" y="2229612"/>
                </a:moveTo>
                <a:lnTo>
                  <a:pt x="1790700" y="2229612"/>
                </a:lnTo>
                <a:lnTo>
                  <a:pt x="1790700" y="0"/>
                </a:lnTo>
                <a:lnTo>
                  <a:pt x="0" y="0"/>
                </a:lnTo>
                <a:lnTo>
                  <a:pt x="0" y="2229612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32663" y="4651288"/>
            <a:ext cx="2736850" cy="618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905">
              <a:lnSpc>
                <a:spcPct val="100000"/>
              </a:lnSpc>
            </a:pPr>
            <a:r>
              <a:rPr dirty="0" sz="1400" spc="-10" b="1">
                <a:latin typeface="Arial"/>
                <a:cs typeface="Arial"/>
              </a:rPr>
              <a:t>B</a:t>
            </a:r>
            <a:r>
              <a:rPr dirty="0" sz="1400" b="1">
                <a:latin typeface="Arial"/>
                <a:cs typeface="Arial"/>
              </a:rPr>
              <a:t>G</a:t>
            </a:r>
            <a:r>
              <a:rPr dirty="0" sz="1400" spc="-10" b="1">
                <a:latin typeface="Arial"/>
                <a:cs typeface="Arial"/>
              </a:rPr>
              <a:t> R</a:t>
            </a:r>
            <a:r>
              <a:rPr dirty="0" sz="1400" b="1">
                <a:latin typeface="Arial"/>
                <a:cs typeface="Arial"/>
              </a:rPr>
              <a:t>ich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D</a:t>
            </a:r>
            <a:r>
              <a:rPr dirty="0" sz="1400" b="1">
                <a:latin typeface="Arial"/>
                <a:cs typeface="Arial"/>
              </a:rPr>
              <a:t>ix</a:t>
            </a:r>
            <a:endParaRPr sz="1400">
              <a:latin typeface="Arial"/>
              <a:cs typeface="Arial"/>
            </a:endParaRPr>
          </a:p>
          <a:p>
            <a:pPr algn="ctr" marL="12065" marR="5080" indent="64135">
              <a:lnSpc>
                <a:spcPct val="100000"/>
              </a:lnSpc>
              <a:spcBef>
                <a:spcPts val="20"/>
              </a:spcBef>
            </a:pPr>
            <a:r>
              <a:rPr dirty="0" sz="900" i="1">
                <a:solidFill>
                  <a:srgbClr val="0000FF"/>
                </a:solidFill>
                <a:latin typeface="Arial"/>
                <a:cs typeface="Arial"/>
              </a:rPr>
              <a:t>Co</a:t>
            </a:r>
            <a:r>
              <a:rPr dirty="0" sz="900" spc="-5" i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z="900" spc="-10" i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z="900" i="1">
                <a:solidFill>
                  <a:srgbClr val="0000FF"/>
                </a:solidFill>
                <a:latin typeface="Arial"/>
                <a:cs typeface="Arial"/>
              </a:rPr>
              <a:t>anding</a:t>
            </a:r>
            <a:r>
              <a:rPr dirty="0" sz="900" spc="-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900" i="1">
                <a:solidFill>
                  <a:srgbClr val="0000FF"/>
                </a:solidFill>
                <a:latin typeface="Arial"/>
                <a:cs typeface="Arial"/>
              </a:rPr>
              <a:t>eneral</a:t>
            </a:r>
            <a:r>
              <a:rPr dirty="0" sz="900" spc="-1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dirty="0" sz="900" spc="-1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dirty="0" sz="900" spc="-1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900" spc="5" i="1">
                <a:solidFill>
                  <a:srgbClr val="0000FF"/>
                </a:solidFill>
                <a:latin typeface="Arial"/>
                <a:cs typeface="Arial"/>
              </a:rPr>
              <a:t>J</a:t>
            </a:r>
            <a:r>
              <a:rPr dirty="0" sz="900" i="1">
                <a:solidFill>
                  <a:srgbClr val="0000FF"/>
                </a:solidFill>
                <a:latin typeface="Arial"/>
                <a:cs typeface="Arial"/>
              </a:rPr>
              <a:t>oint</a:t>
            </a:r>
            <a:r>
              <a:rPr dirty="0" sz="900" spc="-2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z="900" i="1">
                <a:solidFill>
                  <a:srgbClr val="0000FF"/>
                </a:solidFill>
                <a:latin typeface="Arial"/>
                <a:cs typeface="Arial"/>
              </a:rPr>
              <a:t>unit</a:t>
            </a:r>
            <a:r>
              <a:rPr dirty="0" sz="900" spc="5" i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z="900" i="1">
                <a:solidFill>
                  <a:srgbClr val="0000FF"/>
                </a:solidFill>
                <a:latin typeface="Arial"/>
                <a:cs typeface="Arial"/>
              </a:rPr>
              <a:t>ons</a:t>
            </a:r>
            <a:r>
              <a:rPr dirty="0" sz="900" spc="-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000FF"/>
                </a:solidFill>
                <a:latin typeface="Arial"/>
                <a:cs typeface="Arial"/>
              </a:rPr>
              <a:t>and</a:t>
            </a:r>
            <a:r>
              <a:rPr dirty="0" sz="900" i="1">
                <a:solidFill>
                  <a:srgbClr val="0000FF"/>
                </a:solidFill>
                <a:latin typeface="Arial"/>
                <a:cs typeface="Arial"/>
              </a:rPr>
              <a:t> Lethality</a:t>
            </a:r>
            <a:r>
              <a:rPr dirty="0" sz="900" spc="-3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000FF"/>
                </a:solidFill>
                <a:latin typeface="Arial"/>
                <a:cs typeface="Arial"/>
              </a:rPr>
              <a:t>Life</a:t>
            </a:r>
            <a:r>
              <a:rPr dirty="0" sz="900" spc="-1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000FF"/>
                </a:solidFill>
                <a:latin typeface="Arial"/>
                <a:cs typeface="Arial"/>
              </a:rPr>
              <a:t>Cy</a:t>
            </a:r>
            <a:r>
              <a:rPr dirty="0" sz="900" spc="5" i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z="900" i="1">
                <a:solidFill>
                  <a:srgbClr val="0000FF"/>
                </a:solidFill>
                <a:latin typeface="Arial"/>
                <a:cs typeface="Arial"/>
              </a:rPr>
              <a:t>le</a:t>
            </a:r>
            <a:r>
              <a:rPr dirty="0" sz="900" spc="-20" i="1">
                <a:solidFill>
                  <a:srgbClr val="0000FF"/>
                </a:solidFill>
                <a:latin typeface="Arial"/>
                <a:cs typeface="Arial"/>
              </a:rPr>
              <a:t> M</a:t>
            </a:r>
            <a:r>
              <a:rPr dirty="0" sz="900" i="1">
                <a:solidFill>
                  <a:srgbClr val="0000FF"/>
                </a:solidFill>
                <a:latin typeface="Arial"/>
                <a:cs typeface="Arial"/>
              </a:rPr>
              <a:t>anage</a:t>
            </a:r>
            <a:r>
              <a:rPr dirty="0" sz="900" spc="-10" i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z="900" i="1">
                <a:solidFill>
                  <a:srgbClr val="0000FF"/>
                </a:solidFill>
                <a:latin typeface="Arial"/>
                <a:cs typeface="Arial"/>
              </a:rPr>
              <a:t>ent</a:t>
            </a:r>
            <a:r>
              <a:rPr dirty="0" sz="900" spc="-1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000FF"/>
                </a:solidFill>
                <a:latin typeface="Arial"/>
                <a:cs typeface="Arial"/>
              </a:rPr>
              <a:t>Co</a:t>
            </a:r>
            <a:r>
              <a:rPr dirty="0" sz="900" spc="-5" i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z="900" spc="-10" i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z="900" i="1">
                <a:solidFill>
                  <a:srgbClr val="0000FF"/>
                </a:solidFill>
                <a:latin typeface="Arial"/>
                <a:cs typeface="Arial"/>
              </a:rPr>
              <a:t>and and</a:t>
            </a:r>
            <a:r>
              <a:rPr dirty="0" sz="900" spc="-1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900" spc="5" i="1">
                <a:solidFill>
                  <a:srgbClr val="0000FF"/>
                </a:solidFill>
                <a:latin typeface="Arial"/>
                <a:cs typeface="Arial"/>
              </a:rPr>
              <a:t>J</a:t>
            </a:r>
            <a:r>
              <a:rPr dirty="0" sz="900" i="1">
                <a:solidFill>
                  <a:srgbClr val="0000FF"/>
                </a:solidFill>
                <a:latin typeface="Arial"/>
                <a:cs typeface="Arial"/>
              </a:rPr>
              <a:t>oint</a:t>
            </a:r>
            <a:r>
              <a:rPr dirty="0" sz="90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z="900" i="1">
                <a:solidFill>
                  <a:srgbClr val="0000FF"/>
                </a:solidFill>
                <a:latin typeface="Arial"/>
                <a:cs typeface="Arial"/>
              </a:rPr>
              <a:t>unit</a:t>
            </a:r>
            <a:r>
              <a:rPr dirty="0" sz="900" spc="5" i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z="900" i="1">
                <a:solidFill>
                  <a:srgbClr val="0000FF"/>
                </a:solidFill>
                <a:latin typeface="Arial"/>
                <a:cs typeface="Arial"/>
              </a:rPr>
              <a:t>ons</a:t>
            </a:r>
            <a:r>
              <a:rPr dirty="0" sz="900" spc="-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000FF"/>
                </a:solidFill>
                <a:latin typeface="Arial"/>
                <a:cs typeface="Arial"/>
              </a:rPr>
              <a:t>Co</a:t>
            </a:r>
            <a:r>
              <a:rPr dirty="0" sz="900" spc="-5" i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z="900" spc="-10" i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z="900" i="1">
                <a:solidFill>
                  <a:srgbClr val="0000FF"/>
                </a:solidFill>
                <a:latin typeface="Arial"/>
                <a:cs typeface="Arial"/>
              </a:rPr>
              <a:t>and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8813" y="3136818"/>
            <a:ext cx="3249930" cy="889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0029">
              <a:lnSpc>
                <a:spcPct val="100000"/>
              </a:lnSpc>
            </a:pPr>
            <a:r>
              <a:rPr dirty="0" sz="2800" spc="-20" b="1">
                <a:solidFill>
                  <a:srgbClr val="0000FF"/>
                </a:solidFill>
                <a:latin typeface="Arial"/>
                <a:cs typeface="Arial"/>
              </a:rPr>
              <a:t>What</a:t>
            </a:r>
            <a:r>
              <a:rPr dirty="0" sz="28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dirty="0" sz="2800" spc="-3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z="2800" spc="-20" b="1">
                <a:solidFill>
                  <a:srgbClr val="0000FF"/>
                </a:solidFill>
                <a:latin typeface="Arial"/>
                <a:cs typeface="Arial"/>
              </a:rPr>
              <a:t>es</a:t>
            </a:r>
            <a:r>
              <a:rPr dirty="0" sz="2800" spc="3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00FF"/>
                </a:solidFill>
                <a:latin typeface="Arial"/>
                <a:cs typeface="Arial"/>
              </a:rPr>
              <a:t>it</a:t>
            </a:r>
            <a:r>
              <a:rPr dirty="0" sz="2800" spc="-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dirty="0" sz="2800" spc="-35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z="2800" spc="-20" b="1">
                <a:solidFill>
                  <a:srgbClr val="0000FF"/>
                </a:solidFill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2075"/>
              </a:spcBef>
              <a:buFont typeface="Arial"/>
              <a:buChar char="•"/>
              <a:tabLst>
                <a:tab pos="299720" algn="l"/>
              </a:tabLst>
            </a:pPr>
            <a:r>
              <a:rPr dirty="0" sz="1600" spc="-10" b="1">
                <a:latin typeface="Arial"/>
                <a:cs typeface="Arial"/>
              </a:rPr>
              <a:t>Ste</a:t>
            </a:r>
            <a:r>
              <a:rPr dirty="0" sz="1600" spc="25" b="1">
                <a:latin typeface="Arial"/>
                <a:cs typeface="Arial"/>
              </a:rPr>
              <a:t>w</a:t>
            </a:r>
            <a:r>
              <a:rPr dirty="0" sz="1600" spc="-10" b="1">
                <a:latin typeface="Arial"/>
                <a:cs typeface="Arial"/>
              </a:rPr>
              <a:t>ards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t</a:t>
            </a:r>
            <a:r>
              <a:rPr dirty="0" sz="1600" spc="-20" b="1">
                <a:latin typeface="Arial"/>
                <a:cs typeface="Arial"/>
              </a:rPr>
              <a:t>h</a:t>
            </a:r>
            <a:r>
              <a:rPr dirty="0" sz="1600" spc="-10" b="1">
                <a:latin typeface="Arial"/>
                <a:cs typeface="Arial"/>
              </a:rPr>
              <a:t>e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spc="-65" b="1">
                <a:latin typeface="Arial"/>
                <a:cs typeface="Arial"/>
              </a:rPr>
              <a:t>A</a:t>
            </a:r>
            <a:r>
              <a:rPr dirty="0" sz="1600" spc="-10" b="1">
                <a:latin typeface="Arial"/>
                <a:cs typeface="Arial"/>
              </a:rPr>
              <a:t>r</a:t>
            </a:r>
            <a:r>
              <a:rPr dirty="0" sz="1600" spc="-5" b="1">
                <a:latin typeface="Arial"/>
                <a:cs typeface="Arial"/>
              </a:rPr>
              <a:t>m</a:t>
            </a:r>
            <a:r>
              <a:rPr dirty="0" sz="1600" spc="-10" b="1">
                <a:latin typeface="Arial"/>
                <a:cs typeface="Arial"/>
              </a:rPr>
              <a:t>y</a:t>
            </a:r>
            <a:r>
              <a:rPr dirty="0" sz="1600" spc="4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Pro</a:t>
            </a:r>
            <a:r>
              <a:rPr dirty="0" sz="1600" spc="-20" b="1">
                <a:latin typeface="Arial"/>
                <a:cs typeface="Arial"/>
              </a:rPr>
              <a:t>f</a:t>
            </a:r>
            <a:r>
              <a:rPr dirty="0" sz="1600" spc="-10" b="1">
                <a:latin typeface="Arial"/>
                <a:cs typeface="Arial"/>
              </a:rPr>
              <a:t>ession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90113" y="4255736"/>
            <a:ext cx="5306060" cy="685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16635" indent="-286385">
              <a:lnSpc>
                <a:spcPct val="100000"/>
              </a:lnSpc>
              <a:buFont typeface="Arial"/>
              <a:buChar char="•"/>
              <a:tabLst>
                <a:tab pos="1017269" algn="l"/>
              </a:tabLst>
            </a:pPr>
            <a:r>
              <a:rPr dirty="0" sz="1600" spc="-10" b="1">
                <a:latin typeface="Arial"/>
                <a:cs typeface="Arial"/>
              </a:rPr>
              <a:t>Enha</a:t>
            </a:r>
            <a:r>
              <a:rPr dirty="0" sz="1600" spc="-15" b="1">
                <a:latin typeface="Arial"/>
                <a:cs typeface="Arial"/>
              </a:rPr>
              <a:t>n</a:t>
            </a:r>
            <a:r>
              <a:rPr dirty="0" sz="1600" spc="-10" b="1">
                <a:latin typeface="Arial"/>
                <a:cs typeface="Arial"/>
              </a:rPr>
              <a:t>ces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Pro</a:t>
            </a:r>
            <a:r>
              <a:rPr dirty="0" sz="1600" spc="-20" b="1">
                <a:latin typeface="Arial"/>
                <a:cs typeface="Arial"/>
              </a:rPr>
              <a:t>f</a:t>
            </a:r>
            <a:r>
              <a:rPr dirty="0" sz="1600" spc="-10" b="1">
                <a:latin typeface="Arial"/>
                <a:cs typeface="Arial"/>
              </a:rPr>
              <a:t>essional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De</a:t>
            </a:r>
            <a:r>
              <a:rPr dirty="0" sz="1600" spc="-50" b="1">
                <a:latin typeface="Arial"/>
                <a:cs typeface="Arial"/>
              </a:rPr>
              <a:t>v</a:t>
            </a:r>
            <a:r>
              <a:rPr dirty="0" sz="1600" spc="-10" b="1">
                <a:latin typeface="Arial"/>
                <a:cs typeface="Arial"/>
              </a:rPr>
              <a:t>elo</a:t>
            </a:r>
            <a:r>
              <a:rPr dirty="0" sz="1600" spc="-15" b="1">
                <a:latin typeface="Arial"/>
                <a:cs typeface="Arial"/>
              </a:rPr>
              <a:t>p</a:t>
            </a:r>
            <a:r>
              <a:rPr dirty="0" sz="1600" spc="-10" b="1">
                <a:latin typeface="Arial"/>
                <a:cs typeface="Arial"/>
              </a:rPr>
              <a:t>ment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4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600" spc="-10" b="1">
                <a:latin typeface="Arial"/>
                <a:cs typeface="Arial"/>
              </a:rPr>
              <a:t>Enha</a:t>
            </a:r>
            <a:r>
              <a:rPr dirty="0" sz="1600" spc="-15" b="1">
                <a:latin typeface="Arial"/>
                <a:cs typeface="Arial"/>
              </a:rPr>
              <a:t>n</a:t>
            </a:r>
            <a:r>
              <a:rPr dirty="0" sz="1600" spc="-10" b="1">
                <a:latin typeface="Arial"/>
                <a:cs typeface="Arial"/>
              </a:rPr>
              <a:t>ces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Characte</a:t>
            </a:r>
            <a:r>
              <a:rPr dirty="0" sz="1600" spc="-95" b="1">
                <a:latin typeface="Arial"/>
                <a:cs typeface="Arial"/>
              </a:rPr>
              <a:t>r</a:t>
            </a:r>
            <a:r>
              <a:rPr dirty="0" sz="1600" spc="-5" b="1">
                <a:latin typeface="Arial"/>
                <a:cs typeface="Arial"/>
              </a:rPr>
              <a:t>,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Co</a:t>
            </a:r>
            <a:r>
              <a:rPr dirty="0" sz="1600" spc="-25" b="1">
                <a:latin typeface="Arial"/>
                <a:cs typeface="Arial"/>
              </a:rPr>
              <a:t>m</a:t>
            </a:r>
            <a:r>
              <a:rPr dirty="0" sz="1600" spc="-10" b="1">
                <a:latin typeface="Arial"/>
                <a:cs typeface="Arial"/>
              </a:rPr>
              <a:t>pe</a:t>
            </a:r>
            <a:r>
              <a:rPr dirty="0" sz="1600" spc="-20" b="1">
                <a:latin typeface="Arial"/>
                <a:cs typeface="Arial"/>
              </a:rPr>
              <a:t>t</a:t>
            </a:r>
            <a:r>
              <a:rPr dirty="0" sz="1600" spc="-10" b="1">
                <a:latin typeface="Arial"/>
                <a:cs typeface="Arial"/>
              </a:rPr>
              <a:t>ence</a:t>
            </a:r>
            <a:r>
              <a:rPr dirty="0" sz="1600" spc="3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and</a:t>
            </a:r>
            <a:r>
              <a:rPr dirty="0" sz="1600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Co</a:t>
            </a:r>
            <a:r>
              <a:rPr dirty="0" sz="1600" spc="-25" b="1">
                <a:latin typeface="Arial"/>
                <a:cs typeface="Arial"/>
              </a:rPr>
              <a:t>m</a:t>
            </a:r>
            <a:r>
              <a:rPr dirty="0" sz="1600" spc="-10" b="1">
                <a:latin typeface="Arial"/>
                <a:cs typeface="Arial"/>
              </a:rPr>
              <a:t>mi</a:t>
            </a:r>
            <a:r>
              <a:rPr dirty="0" sz="1600" spc="-20" b="1">
                <a:latin typeface="Arial"/>
                <a:cs typeface="Arial"/>
              </a:rPr>
              <a:t>t</a:t>
            </a:r>
            <a:r>
              <a:rPr dirty="0" sz="1600" spc="-15" b="1">
                <a:latin typeface="Arial"/>
                <a:cs typeface="Arial"/>
              </a:rPr>
              <a:t>me</a:t>
            </a:r>
            <a:r>
              <a:rPr dirty="0" sz="1600" spc="-15" b="1">
                <a:latin typeface="Arial"/>
                <a:cs typeface="Arial"/>
              </a:rPr>
              <a:t>n</a:t>
            </a:r>
            <a:r>
              <a:rPr dirty="0" sz="1600" spc="-10" b="1"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1" y="898397"/>
            <a:ext cx="9143365" cy="76200"/>
          </a:xfrm>
          <a:custGeom>
            <a:avLst/>
            <a:gdLst/>
            <a:ahLst/>
            <a:cxnLst/>
            <a:rect l="l" t="t" r="r" b="b"/>
            <a:pathLst>
              <a:path w="9143365" h="76200">
                <a:moveTo>
                  <a:pt x="0" y="76200"/>
                </a:moveTo>
                <a:lnTo>
                  <a:pt x="9143238" y="76200"/>
                </a:lnTo>
                <a:lnTo>
                  <a:pt x="914323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61" y="1279397"/>
            <a:ext cx="9143365" cy="76200"/>
          </a:xfrm>
          <a:custGeom>
            <a:avLst/>
            <a:gdLst/>
            <a:ahLst/>
            <a:cxnLst/>
            <a:rect l="l" t="t" r="r" b="b"/>
            <a:pathLst>
              <a:path w="9143365" h="76200">
                <a:moveTo>
                  <a:pt x="0" y="76200"/>
                </a:moveTo>
                <a:lnTo>
                  <a:pt x="9143238" y="76200"/>
                </a:lnTo>
                <a:lnTo>
                  <a:pt x="914323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61" y="898397"/>
            <a:ext cx="9143365" cy="457200"/>
          </a:xfrm>
          <a:custGeom>
            <a:avLst/>
            <a:gdLst/>
            <a:ahLst/>
            <a:cxnLst/>
            <a:rect l="l" t="t" r="r" b="b"/>
            <a:pathLst>
              <a:path w="9143365" h="457200">
                <a:moveTo>
                  <a:pt x="0" y="457200"/>
                </a:moveTo>
                <a:lnTo>
                  <a:pt x="9143238" y="457200"/>
                </a:lnTo>
              </a:path>
              <a:path w="9143365" h="457200">
                <a:moveTo>
                  <a:pt x="9143238" y="0"/>
                </a:moveTo>
                <a:lnTo>
                  <a:pt x="0" y="0"/>
                </a:lnTo>
                <a:lnTo>
                  <a:pt x="0" y="457200"/>
                </a:lnTo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61" y="974597"/>
            <a:ext cx="914336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800" spc="-15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800" spc="-5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800">
                <a:solidFill>
                  <a:srgbClr val="FFFFFF"/>
                </a:solidFill>
                <a:latin typeface="Gill Sans MT"/>
                <a:cs typeface="Gill Sans MT"/>
              </a:rPr>
              <a:t>em</a:t>
            </a:r>
            <a:r>
              <a:rPr dirty="0" sz="1800" spc="-5">
                <a:solidFill>
                  <a:srgbClr val="FFFFFF"/>
                </a:solidFill>
                <a:latin typeface="Gill Sans MT"/>
                <a:cs typeface="Gill Sans MT"/>
              </a:rPr>
              <a:t>ier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1" y="974597"/>
            <a:ext cx="9143365" cy="304800"/>
          </a:xfrm>
          <a:custGeom>
            <a:avLst/>
            <a:gdLst/>
            <a:ahLst/>
            <a:cxnLst/>
            <a:rect l="l" t="t" r="r" b="b"/>
            <a:pathLst>
              <a:path w="9143365" h="304800">
                <a:moveTo>
                  <a:pt x="0" y="304800"/>
                </a:moveTo>
                <a:lnTo>
                  <a:pt x="9143238" y="304800"/>
                </a:lnTo>
                <a:lnTo>
                  <a:pt x="9143238" y="0"/>
                </a:lnTo>
                <a:lnTo>
                  <a:pt x="0" y="0"/>
                </a:lnTo>
                <a:lnTo>
                  <a:pt x="0" y="30480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61" y="974597"/>
            <a:ext cx="9143365" cy="304800"/>
          </a:xfrm>
          <a:custGeom>
            <a:avLst/>
            <a:gdLst/>
            <a:ahLst/>
            <a:cxnLst/>
            <a:rect l="l" t="t" r="r" b="b"/>
            <a:pathLst>
              <a:path w="9143365" h="304800">
                <a:moveTo>
                  <a:pt x="0" y="304800"/>
                </a:moveTo>
                <a:lnTo>
                  <a:pt x="9143238" y="304800"/>
                </a:lnTo>
              </a:path>
              <a:path w="9143365" h="304800">
                <a:moveTo>
                  <a:pt x="9143238" y="0"/>
                </a:moveTo>
                <a:lnTo>
                  <a:pt x="0" y="0"/>
                </a:lnTo>
                <a:lnTo>
                  <a:pt x="0" y="304800"/>
                </a:lnTo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135504" y="1024024"/>
            <a:ext cx="486981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i="1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dirty="0" sz="1600" spc="-40" i="1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600" spc="-10" i="1">
                <a:solidFill>
                  <a:srgbClr val="FFFFFF"/>
                </a:solidFill>
                <a:latin typeface="Gill Sans MT"/>
                <a:cs typeface="Gill Sans MT"/>
              </a:rPr>
              <a:t>oo</a:t>
            </a:r>
            <a:r>
              <a:rPr dirty="0" sz="1600" spc="-25" i="1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dirty="0" sz="1600" spc="-10" i="1">
                <a:solidFill>
                  <a:srgbClr val="FFFFFF"/>
                </a:solidFill>
                <a:latin typeface="Gill Sans MT"/>
                <a:cs typeface="Gill Sans MT"/>
              </a:rPr>
              <a:t>ing</a:t>
            </a:r>
            <a:r>
              <a:rPr dirty="0" sz="1600" spc="5" i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600" spc="-15" i="1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dirty="0" sz="1600" spc="-10" i="1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dirty="0" sz="1600" spc="-20" i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1600" spc="-15" i="1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1600" spc="-20" i="1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dirty="0" sz="1600" spc="25" i="1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600" spc="-10" i="1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dirty="0" sz="1600" spc="-20" i="1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dirty="0" sz="1600" spc="-10" i="1">
                <a:solidFill>
                  <a:srgbClr val="FFFFFF"/>
                </a:solidFill>
                <a:latin typeface="Gill Sans MT"/>
                <a:cs typeface="Gill Sans MT"/>
              </a:rPr>
              <a:t>ip</a:t>
            </a:r>
            <a:r>
              <a:rPr dirty="0" sz="1600" spc="30" i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600" spc="-15" i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1600" spc="-20" i="1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dirty="0" sz="1600" spc="-10" i="1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1600" spc="15" i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600" spc="-10" i="1">
                <a:solidFill>
                  <a:srgbClr val="FFFFFF"/>
                </a:solidFill>
                <a:latin typeface="Gill Sans MT"/>
                <a:cs typeface="Gill Sans MT"/>
              </a:rPr>
              <a:t>St</a:t>
            </a:r>
            <a:r>
              <a:rPr dirty="0" sz="1600" spc="-20" i="1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600" spc="-10" i="1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dirty="0" sz="1600" spc="-20" i="1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dirty="0" sz="1600" spc="-10" i="1">
                <a:solidFill>
                  <a:srgbClr val="FFFFFF"/>
                </a:solidFill>
                <a:latin typeface="Gill Sans MT"/>
                <a:cs typeface="Gill Sans MT"/>
              </a:rPr>
              <a:t>gt</a:t>
            </a:r>
            <a:r>
              <a:rPr dirty="0" sz="1600" spc="-20" i="1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dirty="0" sz="1600" spc="-10" i="1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dirty="0" sz="1600" spc="-20" i="1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dirty="0" sz="1600" spc="-10" i="1">
                <a:solidFill>
                  <a:srgbClr val="FFFFFF"/>
                </a:solidFill>
                <a:latin typeface="Gill Sans MT"/>
                <a:cs typeface="Gill Sans MT"/>
              </a:rPr>
              <a:t>ing</a:t>
            </a:r>
            <a:r>
              <a:rPr dirty="0" sz="1600" spc="50" i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600" spc="-15" i="1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600" spc="-20" i="1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dirty="0" sz="1600" spc="-5" i="1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600" spc="10" i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600" spc="-10" i="1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600" spc="-40" i="1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600" spc="-10" i="1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600" spc="-30" i="1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dirty="0" sz="1600" spc="-10" i="1">
                <a:solidFill>
                  <a:srgbClr val="FFFFFF"/>
                </a:solidFill>
                <a:latin typeface="Gill Sans MT"/>
                <a:cs typeface="Gill Sans MT"/>
              </a:rPr>
              <a:t>es</a:t>
            </a:r>
            <a:r>
              <a:rPr dirty="0" sz="1600" spc="-15" i="1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dirty="0" sz="1600" spc="-10" i="1">
                <a:solidFill>
                  <a:srgbClr val="FFFFFF"/>
                </a:solidFill>
                <a:latin typeface="Gill Sans MT"/>
                <a:cs typeface="Gill Sans MT"/>
              </a:rPr>
              <a:t>ion</a:t>
            </a:r>
            <a:r>
              <a:rPr dirty="0" sz="1600" spc="-20" i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600" spc="-10" i="1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dirty="0" sz="1600" spc="-125" i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600" spc="-10" i="1">
                <a:solidFill>
                  <a:srgbClr val="FFFFFF"/>
                </a:solidFill>
                <a:latin typeface="Gill Sans MT"/>
                <a:cs typeface="Gill Sans MT"/>
              </a:rPr>
              <a:t>Arms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86" y="6325360"/>
            <a:ext cx="9142095" cy="76200"/>
          </a:xfrm>
          <a:custGeom>
            <a:avLst/>
            <a:gdLst/>
            <a:ahLst/>
            <a:cxnLst/>
            <a:rect l="l" t="t" r="r" b="b"/>
            <a:pathLst>
              <a:path w="9142095" h="76200">
                <a:moveTo>
                  <a:pt x="0" y="76201"/>
                </a:moveTo>
                <a:lnTo>
                  <a:pt x="9141714" y="76201"/>
                </a:lnTo>
                <a:lnTo>
                  <a:pt x="9141714" y="0"/>
                </a:lnTo>
                <a:lnTo>
                  <a:pt x="0" y="0"/>
                </a:lnTo>
                <a:lnTo>
                  <a:pt x="0" y="7620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86" y="6706361"/>
            <a:ext cx="9142095" cy="76200"/>
          </a:xfrm>
          <a:custGeom>
            <a:avLst/>
            <a:gdLst/>
            <a:ahLst/>
            <a:cxnLst/>
            <a:rect l="l" t="t" r="r" b="b"/>
            <a:pathLst>
              <a:path w="9142095" h="76200">
                <a:moveTo>
                  <a:pt x="0" y="76198"/>
                </a:moveTo>
                <a:lnTo>
                  <a:pt x="9141714" y="76198"/>
                </a:lnTo>
                <a:lnTo>
                  <a:pt x="9141714" y="0"/>
                </a:lnTo>
                <a:lnTo>
                  <a:pt x="0" y="0"/>
                </a:lnTo>
                <a:lnTo>
                  <a:pt x="0" y="7619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286" y="6782560"/>
            <a:ext cx="9142095" cy="0"/>
          </a:xfrm>
          <a:custGeom>
            <a:avLst/>
            <a:gdLst/>
            <a:ahLst/>
            <a:cxnLst/>
            <a:rect l="l" t="t" r="r" b="b"/>
            <a:pathLst>
              <a:path w="9142095" h="0">
                <a:moveTo>
                  <a:pt x="0" y="0"/>
                </a:moveTo>
                <a:lnTo>
                  <a:pt x="9141714" y="0"/>
                </a:lnTo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286" y="6325360"/>
            <a:ext cx="9142095" cy="457200"/>
          </a:xfrm>
          <a:custGeom>
            <a:avLst/>
            <a:gdLst/>
            <a:ahLst/>
            <a:cxnLst/>
            <a:rect l="l" t="t" r="r" b="b"/>
            <a:pathLst>
              <a:path w="9142095" h="457200">
                <a:moveTo>
                  <a:pt x="9141714" y="0"/>
                </a:moveTo>
                <a:lnTo>
                  <a:pt x="0" y="0"/>
                </a:lnTo>
                <a:lnTo>
                  <a:pt x="0" y="457200"/>
                </a:lnTo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286" y="6401561"/>
            <a:ext cx="914209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810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800" spc="-4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800">
                <a:solidFill>
                  <a:srgbClr val="FFFFFF"/>
                </a:solidFill>
                <a:latin typeface="Gill Sans MT"/>
                <a:cs typeface="Gill Sans MT"/>
              </a:rPr>
              <a:t>emier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86" y="6401561"/>
            <a:ext cx="9142095" cy="304800"/>
          </a:xfrm>
          <a:custGeom>
            <a:avLst/>
            <a:gdLst/>
            <a:ahLst/>
            <a:cxnLst/>
            <a:rect l="l" t="t" r="r" b="b"/>
            <a:pathLst>
              <a:path w="9142095" h="304800">
                <a:moveTo>
                  <a:pt x="0" y="304800"/>
                </a:moveTo>
                <a:lnTo>
                  <a:pt x="9141714" y="304800"/>
                </a:lnTo>
                <a:lnTo>
                  <a:pt x="914171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286" y="6706361"/>
            <a:ext cx="9142095" cy="0"/>
          </a:xfrm>
          <a:custGeom>
            <a:avLst/>
            <a:gdLst/>
            <a:ahLst/>
            <a:cxnLst/>
            <a:rect l="l" t="t" r="r" b="b"/>
            <a:pathLst>
              <a:path w="9142095" h="0">
                <a:moveTo>
                  <a:pt x="0" y="0"/>
                </a:moveTo>
                <a:lnTo>
                  <a:pt x="9141714" y="0"/>
                </a:lnTo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286" y="6401561"/>
            <a:ext cx="9142095" cy="304800"/>
          </a:xfrm>
          <a:custGeom>
            <a:avLst/>
            <a:gdLst/>
            <a:ahLst/>
            <a:cxnLst/>
            <a:rect l="l" t="t" r="r" b="b"/>
            <a:pathLst>
              <a:path w="9142095" h="304800">
                <a:moveTo>
                  <a:pt x="9141714" y="0"/>
                </a:moveTo>
                <a:lnTo>
                  <a:pt x="0" y="0"/>
                </a:lnTo>
                <a:lnTo>
                  <a:pt x="0" y="304800"/>
                </a:lnTo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206500" y="6459375"/>
            <a:ext cx="128079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2405" indent="-179705">
              <a:lnSpc>
                <a:spcPct val="100000"/>
              </a:lnSpc>
              <a:buClr>
                <a:srgbClr val="FFFF00"/>
              </a:buClr>
              <a:buFont typeface="Wingdings"/>
              <a:buChar char=""/>
              <a:tabLst>
                <a:tab pos="19304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PETENCE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92626" y="6459375"/>
            <a:ext cx="116078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2405" indent="-179705">
              <a:lnSpc>
                <a:spcPct val="100000"/>
              </a:lnSpc>
              <a:buClr>
                <a:srgbClr val="FFFF00"/>
              </a:buClr>
              <a:buFont typeface="Wingdings"/>
              <a:buChar char=""/>
              <a:tabLst>
                <a:tab pos="19304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200" spc="-4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200" spc="-4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779132" y="6459375"/>
            <a:ext cx="125412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2405" indent="-179705">
              <a:lnSpc>
                <a:spcPct val="100000"/>
              </a:lnSpc>
              <a:buClr>
                <a:srgbClr val="FFFF00"/>
              </a:buClr>
              <a:buFont typeface="Wingdings"/>
              <a:buChar char=""/>
              <a:tabLst>
                <a:tab pos="19304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ITMENT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255" y="3648455"/>
            <a:ext cx="7315200" cy="1278890"/>
          </a:xfrm>
          <a:custGeom>
            <a:avLst/>
            <a:gdLst/>
            <a:ahLst/>
            <a:cxnLst/>
            <a:rect l="l" t="t" r="r" b="b"/>
            <a:pathLst>
              <a:path w="7315200" h="1278889">
                <a:moveTo>
                  <a:pt x="0" y="1278636"/>
                </a:moveTo>
                <a:lnTo>
                  <a:pt x="7315200" y="1278636"/>
                </a:lnTo>
                <a:lnTo>
                  <a:pt x="7315200" y="0"/>
                </a:lnTo>
                <a:lnTo>
                  <a:pt x="0" y="0"/>
                </a:lnTo>
                <a:lnTo>
                  <a:pt x="0" y="1278636"/>
                </a:lnTo>
                <a:close/>
              </a:path>
            </a:pathLst>
          </a:custGeom>
          <a:ln w="6096">
            <a:solidFill>
              <a:srgbClr val="717B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4400" y="5049011"/>
            <a:ext cx="7315200" cy="685800"/>
          </a:xfrm>
          <a:custGeom>
            <a:avLst/>
            <a:gdLst/>
            <a:ahLst/>
            <a:cxnLst/>
            <a:rect l="l" t="t" r="r" b="b"/>
            <a:pathLst>
              <a:path w="7315200" h="685800">
                <a:moveTo>
                  <a:pt x="0" y="685800"/>
                </a:moveTo>
                <a:lnTo>
                  <a:pt x="7315200" y="685800"/>
                </a:lnTo>
                <a:lnTo>
                  <a:pt x="7315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6096">
            <a:solidFill>
              <a:srgbClr val="9FB8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05255" y="3648455"/>
            <a:ext cx="228600" cy="695325"/>
          </a:xfrm>
          <a:custGeom>
            <a:avLst/>
            <a:gdLst/>
            <a:ahLst/>
            <a:cxnLst/>
            <a:rect l="l" t="t" r="r" b="b"/>
            <a:pathLst>
              <a:path w="228600" h="695325">
                <a:moveTo>
                  <a:pt x="0" y="694944"/>
                </a:moveTo>
                <a:lnTo>
                  <a:pt x="228600" y="694944"/>
                </a:lnTo>
                <a:lnTo>
                  <a:pt x="228600" y="0"/>
                </a:lnTo>
                <a:lnTo>
                  <a:pt x="0" y="0"/>
                </a:lnTo>
                <a:lnTo>
                  <a:pt x="0" y="694944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05255" y="4648200"/>
            <a:ext cx="228600" cy="279400"/>
          </a:xfrm>
          <a:custGeom>
            <a:avLst/>
            <a:gdLst/>
            <a:ahLst/>
            <a:cxnLst/>
            <a:rect l="l" t="t" r="r" b="b"/>
            <a:pathLst>
              <a:path w="228600" h="279400">
                <a:moveTo>
                  <a:pt x="0" y="278892"/>
                </a:moveTo>
                <a:lnTo>
                  <a:pt x="228600" y="278892"/>
                </a:lnTo>
                <a:lnTo>
                  <a:pt x="228600" y="0"/>
                </a:lnTo>
                <a:lnTo>
                  <a:pt x="0" y="0"/>
                </a:lnTo>
                <a:lnTo>
                  <a:pt x="0" y="278892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4400" y="5049011"/>
            <a:ext cx="228600" cy="685800"/>
          </a:xfrm>
          <a:custGeom>
            <a:avLst/>
            <a:gdLst/>
            <a:ahLst/>
            <a:cxnLst/>
            <a:rect l="l" t="t" r="r" b="b"/>
            <a:pathLst>
              <a:path w="228600" h="685800">
                <a:moveTo>
                  <a:pt x="0" y="685800"/>
                </a:moveTo>
                <a:lnTo>
                  <a:pt x="228600" y="685800"/>
                </a:lnTo>
                <a:lnTo>
                  <a:pt x="228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90600" y="609625"/>
            <a:ext cx="1767839" cy="1213485"/>
          </a:xfrm>
          <a:custGeom>
            <a:avLst/>
            <a:gdLst/>
            <a:ahLst/>
            <a:cxnLst/>
            <a:rect l="l" t="t" r="r" b="b"/>
            <a:pathLst>
              <a:path w="1767839" h="1213485">
                <a:moveTo>
                  <a:pt x="0" y="1213332"/>
                </a:moveTo>
                <a:lnTo>
                  <a:pt x="1767839" y="1213332"/>
                </a:lnTo>
                <a:lnTo>
                  <a:pt x="1767839" y="0"/>
                </a:lnTo>
                <a:lnTo>
                  <a:pt x="0" y="0"/>
                </a:lnTo>
                <a:lnTo>
                  <a:pt x="0" y="12133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58439" y="609625"/>
            <a:ext cx="883919" cy="1213485"/>
          </a:xfrm>
          <a:custGeom>
            <a:avLst/>
            <a:gdLst/>
            <a:ahLst/>
            <a:cxnLst/>
            <a:rect l="l" t="t" r="r" b="b"/>
            <a:pathLst>
              <a:path w="883920" h="1213485">
                <a:moveTo>
                  <a:pt x="0" y="1213332"/>
                </a:moveTo>
                <a:lnTo>
                  <a:pt x="883919" y="1213332"/>
                </a:lnTo>
                <a:lnTo>
                  <a:pt x="883919" y="0"/>
                </a:lnTo>
                <a:lnTo>
                  <a:pt x="0" y="0"/>
                </a:lnTo>
                <a:lnTo>
                  <a:pt x="0" y="1213332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642359" y="609625"/>
            <a:ext cx="883919" cy="1213485"/>
          </a:xfrm>
          <a:custGeom>
            <a:avLst/>
            <a:gdLst/>
            <a:ahLst/>
            <a:cxnLst/>
            <a:rect l="l" t="t" r="r" b="b"/>
            <a:pathLst>
              <a:path w="883920" h="1213485">
                <a:moveTo>
                  <a:pt x="0" y="1213332"/>
                </a:moveTo>
                <a:lnTo>
                  <a:pt x="883919" y="1213332"/>
                </a:lnTo>
                <a:lnTo>
                  <a:pt x="883919" y="0"/>
                </a:lnTo>
                <a:lnTo>
                  <a:pt x="0" y="0"/>
                </a:lnTo>
                <a:lnTo>
                  <a:pt x="0" y="1213332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26279" y="609625"/>
            <a:ext cx="883919" cy="1213485"/>
          </a:xfrm>
          <a:custGeom>
            <a:avLst/>
            <a:gdLst/>
            <a:ahLst/>
            <a:cxnLst/>
            <a:rect l="l" t="t" r="r" b="b"/>
            <a:pathLst>
              <a:path w="883920" h="1213485">
                <a:moveTo>
                  <a:pt x="0" y="1213332"/>
                </a:moveTo>
                <a:lnTo>
                  <a:pt x="883920" y="1213332"/>
                </a:lnTo>
                <a:lnTo>
                  <a:pt x="883920" y="0"/>
                </a:lnTo>
                <a:lnTo>
                  <a:pt x="0" y="0"/>
                </a:lnTo>
                <a:lnTo>
                  <a:pt x="0" y="121333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90600" y="1822907"/>
            <a:ext cx="1767839" cy="144780"/>
          </a:xfrm>
          <a:custGeom>
            <a:avLst/>
            <a:gdLst/>
            <a:ahLst/>
            <a:cxnLst/>
            <a:rect l="l" t="t" r="r" b="b"/>
            <a:pathLst>
              <a:path w="1767839" h="144780">
                <a:moveTo>
                  <a:pt x="0" y="144322"/>
                </a:moveTo>
                <a:lnTo>
                  <a:pt x="1767839" y="144322"/>
                </a:lnTo>
                <a:lnTo>
                  <a:pt x="1767839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58439" y="1822907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80">
                <a:moveTo>
                  <a:pt x="0" y="144322"/>
                </a:moveTo>
                <a:lnTo>
                  <a:pt x="883919" y="144322"/>
                </a:lnTo>
                <a:lnTo>
                  <a:pt x="883919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642359" y="1822907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80">
                <a:moveTo>
                  <a:pt x="0" y="144322"/>
                </a:moveTo>
                <a:lnTo>
                  <a:pt x="883919" y="144322"/>
                </a:lnTo>
                <a:lnTo>
                  <a:pt x="883919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26279" y="1822907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80">
                <a:moveTo>
                  <a:pt x="0" y="144322"/>
                </a:moveTo>
                <a:lnTo>
                  <a:pt x="883920" y="144322"/>
                </a:lnTo>
                <a:lnTo>
                  <a:pt x="883920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90600" y="1967217"/>
            <a:ext cx="1116965" cy="721995"/>
          </a:xfrm>
          <a:custGeom>
            <a:avLst/>
            <a:gdLst/>
            <a:ahLst/>
            <a:cxnLst/>
            <a:rect l="l" t="t" r="r" b="b"/>
            <a:pathLst>
              <a:path w="1116964" h="721994">
                <a:moveTo>
                  <a:pt x="0" y="721626"/>
                </a:moveTo>
                <a:lnTo>
                  <a:pt x="1116533" y="721626"/>
                </a:lnTo>
                <a:lnTo>
                  <a:pt x="1116533" y="0"/>
                </a:lnTo>
                <a:lnTo>
                  <a:pt x="0" y="0"/>
                </a:lnTo>
                <a:lnTo>
                  <a:pt x="0" y="721626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107183" y="1967306"/>
            <a:ext cx="651510" cy="144780"/>
          </a:xfrm>
          <a:custGeom>
            <a:avLst/>
            <a:gdLst/>
            <a:ahLst/>
            <a:cxnLst/>
            <a:rect l="l" t="t" r="r" b="b"/>
            <a:pathLst>
              <a:path w="651510" h="144780">
                <a:moveTo>
                  <a:pt x="0" y="144322"/>
                </a:moveTo>
                <a:lnTo>
                  <a:pt x="651306" y="144322"/>
                </a:lnTo>
                <a:lnTo>
                  <a:pt x="651306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758439" y="1967306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80">
                <a:moveTo>
                  <a:pt x="0" y="144322"/>
                </a:moveTo>
                <a:lnTo>
                  <a:pt x="883919" y="144322"/>
                </a:lnTo>
                <a:lnTo>
                  <a:pt x="883919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642359" y="1967306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80">
                <a:moveTo>
                  <a:pt x="0" y="144322"/>
                </a:moveTo>
                <a:lnTo>
                  <a:pt x="883919" y="144322"/>
                </a:lnTo>
                <a:lnTo>
                  <a:pt x="883919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26279" y="1967306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80">
                <a:moveTo>
                  <a:pt x="0" y="144322"/>
                </a:moveTo>
                <a:lnTo>
                  <a:pt x="883920" y="144322"/>
                </a:lnTo>
                <a:lnTo>
                  <a:pt x="883920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07183" y="2111578"/>
            <a:ext cx="651510" cy="144780"/>
          </a:xfrm>
          <a:custGeom>
            <a:avLst/>
            <a:gdLst/>
            <a:ahLst/>
            <a:cxnLst/>
            <a:rect l="l" t="t" r="r" b="b"/>
            <a:pathLst>
              <a:path w="651510" h="144780">
                <a:moveTo>
                  <a:pt x="0" y="144322"/>
                </a:moveTo>
                <a:lnTo>
                  <a:pt x="651306" y="144322"/>
                </a:lnTo>
                <a:lnTo>
                  <a:pt x="651306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758439" y="2111578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80">
                <a:moveTo>
                  <a:pt x="0" y="144322"/>
                </a:moveTo>
                <a:lnTo>
                  <a:pt x="883919" y="144322"/>
                </a:lnTo>
                <a:lnTo>
                  <a:pt x="883919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642359" y="2111578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80">
                <a:moveTo>
                  <a:pt x="0" y="144322"/>
                </a:moveTo>
                <a:lnTo>
                  <a:pt x="883919" y="144322"/>
                </a:lnTo>
                <a:lnTo>
                  <a:pt x="883919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526279" y="2111578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80">
                <a:moveTo>
                  <a:pt x="0" y="144322"/>
                </a:moveTo>
                <a:lnTo>
                  <a:pt x="883920" y="144322"/>
                </a:lnTo>
                <a:lnTo>
                  <a:pt x="883920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107183" y="2255850"/>
            <a:ext cx="651510" cy="144780"/>
          </a:xfrm>
          <a:custGeom>
            <a:avLst/>
            <a:gdLst/>
            <a:ahLst/>
            <a:cxnLst/>
            <a:rect l="l" t="t" r="r" b="b"/>
            <a:pathLst>
              <a:path w="651510" h="144780">
                <a:moveTo>
                  <a:pt x="0" y="144322"/>
                </a:moveTo>
                <a:lnTo>
                  <a:pt x="651306" y="144322"/>
                </a:lnTo>
                <a:lnTo>
                  <a:pt x="651306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758439" y="2255850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80">
                <a:moveTo>
                  <a:pt x="0" y="144322"/>
                </a:moveTo>
                <a:lnTo>
                  <a:pt x="883919" y="144322"/>
                </a:lnTo>
                <a:lnTo>
                  <a:pt x="883919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642359" y="2255850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80">
                <a:moveTo>
                  <a:pt x="0" y="144322"/>
                </a:moveTo>
                <a:lnTo>
                  <a:pt x="883919" y="144322"/>
                </a:lnTo>
                <a:lnTo>
                  <a:pt x="883919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526279" y="2255850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80">
                <a:moveTo>
                  <a:pt x="0" y="144322"/>
                </a:moveTo>
                <a:lnTo>
                  <a:pt x="883920" y="144322"/>
                </a:lnTo>
                <a:lnTo>
                  <a:pt x="883920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107183" y="2400249"/>
            <a:ext cx="651510" cy="144780"/>
          </a:xfrm>
          <a:custGeom>
            <a:avLst/>
            <a:gdLst/>
            <a:ahLst/>
            <a:cxnLst/>
            <a:rect l="l" t="t" r="r" b="b"/>
            <a:pathLst>
              <a:path w="651510" h="144780">
                <a:moveTo>
                  <a:pt x="0" y="144322"/>
                </a:moveTo>
                <a:lnTo>
                  <a:pt x="651306" y="144322"/>
                </a:lnTo>
                <a:lnTo>
                  <a:pt x="651306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758439" y="2400249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80">
                <a:moveTo>
                  <a:pt x="0" y="144322"/>
                </a:moveTo>
                <a:lnTo>
                  <a:pt x="883919" y="144322"/>
                </a:lnTo>
                <a:lnTo>
                  <a:pt x="883919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642359" y="2400249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80">
                <a:moveTo>
                  <a:pt x="0" y="144322"/>
                </a:moveTo>
                <a:lnTo>
                  <a:pt x="883919" y="144322"/>
                </a:lnTo>
                <a:lnTo>
                  <a:pt x="883919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26279" y="2400249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80">
                <a:moveTo>
                  <a:pt x="0" y="144322"/>
                </a:moveTo>
                <a:lnTo>
                  <a:pt x="883920" y="144322"/>
                </a:lnTo>
                <a:lnTo>
                  <a:pt x="883920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107183" y="2544521"/>
            <a:ext cx="651510" cy="144780"/>
          </a:xfrm>
          <a:custGeom>
            <a:avLst/>
            <a:gdLst/>
            <a:ahLst/>
            <a:cxnLst/>
            <a:rect l="l" t="t" r="r" b="b"/>
            <a:pathLst>
              <a:path w="651510" h="144780">
                <a:moveTo>
                  <a:pt x="0" y="144322"/>
                </a:moveTo>
                <a:lnTo>
                  <a:pt x="651306" y="144322"/>
                </a:lnTo>
                <a:lnTo>
                  <a:pt x="651306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758439" y="2544521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80">
                <a:moveTo>
                  <a:pt x="0" y="144322"/>
                </a:moveTo>
                <a:lnTo>
                  <a:pt x="883919" y="144322"/>
                </a:lnTo>
                <a:lnTo>
                  <a:pt x="883919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642359" y="2544521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80">
                <a:moveTo>
                  <a:pt x="0" y="144322"/>
                </a:moveTo>
                <a:lnTo>
                  <a:pt x="883919" y="144322"/>
                </a:lnTo>
                <a:lnTo>
                  <a:pt x="883919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26279" y="2544521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80">
                <a:moveTo>
                  <a:pt x="0" y="144322"/>
                </a:moveTo>
                <a:lnTo>
                  <a:pt x="883920" y="144322"/>
                </a:lnTo>
                <a:lnTo>
                  <a:pt x="883920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990600" y="2688831"/>
            <a:ext cx="1116965" cy="721995"/>
          </a:xfrm>
          <a:custGeom>
            <a:avLst/>
            <a:gdLst/>
            <a:ahLst/>
            <a:cxnLst/>
            <a:rect l="l" t="t" r="r" b="b"/>
            <a:pathLst>
              <a:path w="1116964" h="721995">
                <a:moveTo>
                  <a:pt x="0" y="721626"/>
                </a:moveTo>
                <a:lnTo>
                  <a:pt x="1116533" y="721626"/>
                </a:lnTo>
                <a:lnTo>
                  <a:pt x="1116533" y="0"/>
                </a:lnTo>
                <a:lnTo>
                  <a:pt x="0" y="0"/>
                </a:lnTo>
                <a:lnTo>
                  <a:pt x="0" y="721626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107183" y="2688920"/>
            <a:ext cx="651510" cy="144780"/>
          </a:xfrm>
          <a:custGeom>
            <a:avLst/>
            <a:gdLst/>
            <a:ahLst/>
            <a:cxnLst/>
            <a:rect l="l" t="t" r="r" b="b"/>
            <a:pathLst>
              <a:path w="651510" h="144780">
                <a:moveTo>
                  <a:pt x="0" y="144322"/>
                </a:moveTo>
                <a:lnTo>
                  <a:pt x="651306" y="144322"/>
                </a:lnTo>
                <a:lnTo>
                  <a:pt x="651306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758439" y="2688920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80">
                <a:moveTo>
                  <a:pt x="0" y="144322"/>
                </a:moveTo>
                <a:lnTo>
                  <a:pt x="883919" y="144322"/>
                </a:lnTo>
                <a:lnTo>
                  <a:pt x="883919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642359" y="2688920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80">
                <a:moveTo>
                  <a:pt x="0" y="144322"/>
                </a:moveTo>
                <a:lnTo>
                  <a:pt x="883919" y="144322"/>
                </a:lnTo>
                <a:lnTo>
                  <a:pt x="883919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526279" y="2688920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80">
                <a:moveTo>
                  <a:pt x="0" y="144322"/>
                </a:moveTo>
                <a:lnTo>
                  <a:pt x="883920" y="144322"/>
                </a:lnTo>
                <a:lnTo>
                  <a:pt x="883920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107183" y="2833192"/>
            <a:ext cx="651510" cy="144780"/>
          </a:xfrm>
          <a:custGeom>
            <a:avLst/>
            <a:gdLst/>
            <a:ahLst/>
            <a:cxnLst/>
            <a:rect l="l" t="t" r="r" b="b"/>
            <a:pathLst>
              <a:path w="651510" h="144780">
                <a:moveTo>
                  <a:pt x="0" y="144322"/>
                </a:moveTo>
                <a:lnTo>
                  <a:pt x="651306" y="144322"/>
                </a:lnTo>
                <a:lnTo>
                  <a:pt x="651306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758439" y="2833192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80">
                <a:moveTo>
                  <a:pt x="0" y="144322"/>
                </a:moveTo>
                <a:lnTo>
                  <a:pt x="883919" y="144322"/>
                </a:lnTo>
                <a:lnTo>
                  <a:pt x="883919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642359" y="2833192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80">
                <a:moveTo>
                  <a:pt x="0" y="144322"/>
                </a:moveTo>
                <a:lnTo>
                  <a:pt x="883919" y="144322"/>
                </a:lnTo>
                <a:lnTo>
                  <a:pt x="883919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526279" y="2833192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80">
                <a:moveTo>
                  <a:pt x="0" y="144322"/>
                </a:moveTo>
                <a:lnTo>
                  <a:pt x="883920" y="144322"/>
                </a:lnTo>
                <a:lnTo>
                  <a:pt x="883920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107183" y="2977591"/>
            <a:ext cx="651510" cy="144780"/>
          </a:xfrm>
          <a:custGeom>
            <a:avLst/>
            <a:gdLst/>
            <a:ahLst/>
            <a:cxnLst/>
            <a:rect l="l" t="t" r="r" b="b"/>
            <a:pathLst>
              <a:path w="651510" h="144780">
                <a:moveTo>
                  <a:pt x="0" y="144322"/>
                </a:moveTo>
                <a:lnTo>
                  <a:pt x="651306" y="144322"/>
                </a:lnTo>
                <a:lnTo>
                  <a:pt x="651306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758439" y="2977591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80">
                <a:moveTo>
                  <a:pt x="0" y="144322"/>
                </a:moveTo>
                <a:lnTo>
                  <a:pt x="883919" y="144322"/>
                </a:lnTo>
                <a:lnTo>
                  <a:pt x="883919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642359" y="2977591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80">
                <a:moveTo>
                  <a:pt x="0" y="144322"/>
                </a:moveTo>
                <a:lnTo>
                  <a:pt x="883919" y="144322"/>
                </a:lnTo>
                <a:lnTo>
                  <a:pt x="883919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526279" y="2977591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80">
                <a:moveTo>
                  <a:pt x="0" y="144322"/>
                </a:moveTo>
                <a:lnTo>
                  <a:pt x="883920" y="144322"/>
                </a:lnTo>
                <a:lnTo>
                  <a:pt x="883920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107183" y="3121863"/>
            <a:ext cx="651510" cy="144780"/>
          </a:xfrm>
          <a:custGeom>
            <a:avLst/>
            <a:gdLst/>
            <a:ahLst/>
            <a:cxnLst/>
            <a:rect l="l" t="t" r="r" b="b"/>
            <a:pathLst>
              <a:path w="651510" h="144779">
                <a:moveTo>
                  <a:pt x="0" y="144322"/>
                </a:moveTo>
                <a:lnTo>
                  <a:pt x="651306" y="144322"/>
                </a:lnTo>
                <a:lnTo>
                  <a:pt x="651306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758439" y="3121863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79">
                <a:moveTo>
                  <a:pt x="0" y="144322"/>
                </a:moveTo>
                <a:lnTo>
                  <a:pt x="883919" y="144322"/>
                </a:lnTo>
                <a:lnTo>
                  <a:pt x="883919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642359" y="3121863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79">
                <a:moveTo>
                  <a:pt x="0" y="144322"/>
                </a:moveTo>
                <a:lnTo>
                  <a:pt x="883919" y="144322"/>
                </a:lnTo>
                <a:lnTo>
                  <a:pt x="883919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526279" y="3121863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79">
                <a:moveTo>
                  <a:pt x="0" y="144322"/>
                </a:moveTo>
                <a:lnTo>
                  <a:pt x="883920" y="144322"/>
                </a:lnTo>
                <a:lnTo>
                  <a:pt x="883920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107183" y="3266135"/>
            <a:ext cx="651510" cy="144780"/>
          </a:xfrm>
          <a:custGeom>
            <a:avLst/>
            <a:gdLst/>
            <a:ahLst/>
            <a:cxnLst/>
            <a:rect l="l" t="t" r="r" b="b"/>
            <a:pathLst>
              <a:path w="651510" h="144779">
                <a:moveTo>
                  <a:pt x="0" y="144322"/>
                </a:moveTo>
                <a:lnTo>
                  <a:pt x="651306" y="144322"/>
                </a:lnTo>
                <a:lnTo>
                  <a:pt x="651306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758439" y="3266135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79">
                <a:moveTo>
                  <a:pt x="0" y="144322"/>
                </a:moveTo>
                <a:lnTo>
                  <a:pt x="883919" y="144322"/>
                </a:lnTo>
                <a:lnTo>
                  <a:pt x="883919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642359" y="3266135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79">
                <a:moveTo>
                  <a:pt x="0" y="144322"/>
                </a:moveTo>
                <a:lnTo>
                  <a:pt x="883919" y="144322"/>
                </a:lnTo>
                <a:lnTo>
                  <a:pt x="883919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526279" y="3266135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79">
                <a:moveTo>
                  <a:pt x="0" y="144322"/>
                </a:moveTo>
                <a:lnTo>
                  <a:pt x="883920" y="144322"/>
                </a:lnTo>
                <a:lnTo>
                  <a:pt x="883920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990600" y="3410445"/>
            <a:ext cx="1116965" cy="721995"/>
          </a:xfrm>
          <a:custGeom>
            <a:avLst/>
            <a:gdLst/>
            <a:ahLst/>
            <a:cxnLst/>
            <a:rect l="l" t="t" r="r" b="b"/>
            <a:pathLst>
              <a:path w="1116964" h="721995">
                <a:moveTo>
                  <a:pt x="0" y="721626"/>
                </a:moveTo>
                <a:lnTo>
                  <a:pt x="1116533" y="721626"/>
                </a:lnTo>
                <a:lnTo>
                  <a:pt x="1116533" y="0"/>
                </a:lnTo>
                <a:lnTo>
                  <a:pt x="0" y="0"/>
                </a:lnTo>
                <a:lnTo>
                  <a:pt x="0" y="721626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107183" y="3410534"/>
            <a:ext cx="651510" cy="144780"/>
          </a:xfrm>
          <a:custGeom>
            <a:avLst/>
            <a:gdLst/>
            <a:ahLst/>
            <a:cxnLst/>
            <a:rect l="l" t="t" r="r" b="b"/>
            <a:pathLst>
              <a:path w="651510" h="144779">
                <a:moveTo>
                  <a:pt x="0" y="144322"/>
                </a:moveTo>
                <a:lnTo>
                  <a:pt x="651306" y="144322"/>
                </a:lnTo>
                <a:lnTo>
                  <a:pt x="651306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758439" y="3410534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79">
                <a:moveTo>
                  <a:pt x="0" y="144322"/>
                </a:moveTo>
                <a:lnTo>
                  <a:pt x="883919" y="144322"/>
                </a:lnTo>
                <a:lnTo>
                  <a:pt x="883919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642359" y="3410534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79">
                <a:moveTo>
                  <a:pt x="0" y="144322"/>
                </a:moveTo>
                <a:lnTo>
                  <a:pt x="883919" y="144322"/>
                </a:lnTo>
                <a:lnTo>
                  <a:pt x="883919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526279" y="3410534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79">
                <a:moveTo>
                  <a:pt x="0" y="144322"/>
                </a:moveTo>
                <a:lnTo>
                  <a:pt x="883920" y="144322"/>
                </a:lnTo>
                <a:lnTo>
                  <a:pt x="883920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107183" y="3554806"/>
            <a:ext cx="651510" cy="144780"/>
          </a:xfrm>
          <a:custGeom>
            <a:avLst/>
            <a:gdLst/>
            <a:ahLst/>
            <a:cxnLst/>
            <a:rect l="l" t="t" r="r" b="b"/>
            <a:pathLst>
              <a:path w="651510" h="144779">
                <a:moveTo>
                  <a:pt x="0" y="144322"/>
                </a:moveTo>
                <a:lnTo>
                  <a:pt x="651306" y="144322"/>
                </a:lnTo>
                <a:lnTo>
                  <a:pt x="651306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758439" y="3554806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79">
                <a:moveTo>
                  <a:pt x="0" y="144322"/>
                </a:moveTo>
                <a:lnTo>
                  <a:pt x="883919" y="144322"/>
                </a:lnTo>
                <a:lnTo>
                  <a:pt x="883919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642359" y="3554806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79">
                <a:moveTo>
                  <a:pt x="0" y="144322"/>
                </a:moveTo>
                <a:lnTo>
                  <a:pt x="883919" y="144322"/>
                </a:lnTo>
                <a:lnTo>
                  <a:pt x="883919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526279" y="3554806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79">
                <a:moveTo>
                  <a:pt x="0" y="144322"/>
                </a:moveTo>
                <a:lnTo>
                  <a:pt x="883920" y="144322"/>
                </a:lnTo>
                <a:lnTo>
                  <a:pt x="883920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2107183" y="3699205"/>
            <a:ext cx="651510" cy="144780"/>
          </a:xfrm>
          <a:custGeom>
            <a:avLst/>
            <a:gdLst/>
            <a:ahLst/>
            <a:cxnLst/>
            <a:rect l="l" t="t" r="r" b="b"/>
            <a:pathLst>
              <a:path w="651510" h="144779">
                <a:moveTo>
                  <a:pt x="0" y="144322"/>
                </a:moveTo>
                <a:lnTo>
                  <a:pt x="651306" y="144322"/>
                </a:lnTo>
                <a:lnTo>
                  <a:pt x="651306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2758439" y="3699205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79">
                <a:moveTo>
                  <a:pt x="0" y="144322"/>
                </a:moveTo>
                <a:lnTo>
                  <a:pt x="883919" y="144322"/>
                </a:lnTo>
                <a:lnTo>
                  <a:pt x="883919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642359" y="3699205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79">
                <a:moveTo>
                  <a:pt x="0" y="144322"/>
                </a:moveTo>
                <a:lnTo>
                  <a:pt x="883919" y="144322"/>
                </a:lnTo>
                <a:lnTo>
                  <a:pt x="883919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4526279" y="3699205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79">
                <a:moveTo>
                  <a:pt x="0" y="144322"/>
                </a:moveTo>
                <a:lnTo>
                  <a:pt x="883920" y="144322"/>
                </a:lnTo>
                <a:lnTo>
                  <a:pt x="883920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107183" y="3843477"/>
            <a:ext cx="651510" cy="144780"/>
          </a:xfrm>
          <a:custGeom>
            <a:avLst/>
            <a:gdLst/>
            <a:ahLst/>
            <a:cxnLst/>
            <a:rect l="l" t="t" r="r" b="b"/>
            <a:pathLst>
              <a:path w="651510" h="144779">
                <a:moveTo>
                  <a:pt x="0" y="144322"/>
                </a:moveTo>
                <a:lnTo>
                  <a:pt x="651306" y="144322"/>
                </a:lnTo>
                <a:lnTo>
                  <a:pt x="651306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758439" y="3843477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79">
                <a:moveTo>
                  <a:pt x="0" y="144322"/>
                </a:moveTo>
                <a:lnTo>
                  <a:pt x="883919" y="144322"/>
                </a:lnTo>
                <a:lnTo>
                  <a:pt x="883919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642359" y="3843477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79">
                <a:moveTo>
                  <a:pt x="0" y="144322"/>
                </a:moveTo>
                <a:lnTo>
                  <a:pt x="883919" y="144322"/>
                </a:lnTo>
                <a:lnTo>
                  <a:pt x="883919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526279" y="3843477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79">
                <a:moveTo>
                  <a:pt x="0" y="144322"/>
                </a:moveTo>
                <a:lnTo>
                  <a:pt x="883920" y="144322"/>
                </a:lnTo>
                <a:lnTo>
                  <a:pt x="883920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107183" y="3987749"/>
            <a:ext cx="651510" cy="144780"/>
          </a:xfrm>
          <a:custGeom>
            <a:avLst/>
            <a:gdLst/>
            <a:ahLst/>
            <a:cxnLst/>
            <a:rect l="l" t="t" r="r" b="b"/>
            <a:pathLst>
              <a:path w="651510" h="144779">
                <a:moveTo>
                  <a:pt x="0" y="144322"/>
                </a:moveTo>
                <a:lnTo>
                  <a:pt x="651306" y="144322"/>
                </a:lnTo>
                <a:lnTo>
                  <a:pt x="651306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758439" y="3987749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79">
                <a:moveTo>
                  <a:pt x="0" y="144322"/>
                </a:moveTo>
                <a:lnTo>
                  <a:pt x="883919" y="144322"/>
                </a:lnTo>
                <a:lnTo>
                  <a:pt x="883919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642359" y="3987749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79">
                <a:moveTo>
                  <a:pt x="0" y="144322"/>
                </a:moveTo>
                <a:lnTo>
                  <a:pt x="883919" y="144322"/>
                </a:lnTo>
                <a:lnTo>
                  <a:pt x="883919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4526279" y="3987749"/>
            <a:ext cx="883919" cy="144780"/>
          </a:xfrm>
          <a:custGeom>
            <a:avLst/>
            <a:gdLst/>
            <a:ahLst/>
            <a:cxnLst/>
            <a:rect l="l" t="t" r="r" b="b"/>
            <a:pathLst>
              <a:path w="883920" h="144779">
                <a:moveTo>
                  <a:pt x="0" y="144322"/>
                </a:moveTo>
                <a:lnTo>
                  <a:pt x="883920" y="144322"/>
                </a:lnTo>
                <a:lnTo>
                  <a:pt x="883920" y="0"/>
                </a:lnTo>
                <a:lnTo>
                  <a:pt x="0" y="0"/>
                </a:lnTo>
                <a:lnTo>
                  <a:pt x="0" y="144322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990600" y="4132148"/>
            <a:ext cx="4419600" cy="211454"/>
          </a:xfrm>
          <a:custGeom>
            <a:avLst/>
            <a:gdLst/>
            <a:ahLst/>
            <a:cxnLst/>
            <a:rect l="l" t="t" r="r" b="b"/>
            <a:pathLst>
              <a:path w="4419600" h="211454">
                <a:moveTo>
                  <a:pt x="0" y="211251"/>
                </a:moveTo>
                <a:lnTo>
                  <a:pt x="4419600" y="211251"/>
                </a:lnTo>
                <a:lnTo>
                  <a:pt x="4419600" y="0"/>
                </a:lnTo>
                <a:lnTo>
                  <a:pt x="0" y="0"/>
                </a:lnTo>
                <a:lnTo>
                  <a:pt x="0" y="21125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107183" y="1957704"/>
            <a:ext cx="0" cy="2184400"/>
          </a:xfrm>
          <a:custGeom>
            <a:avLst/>
            <a:gdLst/>
            <a:ahLst/>
            <a:cxnLst/>
            <a:rect l="l" t="t" r="r" b="b"/>
            <a:pathLst>
              <a:path w="0" h="2184400">
                <a:moveTo>
                  <a:pt x="0" y="0"/>
                </a:moveTo>
                <a:lnTo>
                  <a:pt x="0" y="2183892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758439" y="600075"/>
            <a:ext cx="0" cy="1376680"/>
          </a:xfrm>
          <a:custGeom>
            <a:avLst/>
            <a:gdLst/>
            <a:ahLst/>
            <a:cxnLst/>
            <a:rect l="l" t="t" r="r" b="b"/>
            <a:pathLst>
              <a:path w="0" h="1376680">
                <a:moveTo>
                  <a:pt x="0" y="0"/>
                </a:moveTo>
                <a:lnTo>
                  <a:pt x="0" y="1376679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758439" y="1976754"/>
            <a:ext cx="0" cy="125730"/>
          </a:xfrm>
          <a:custGeom>
            <a:avLst/>
            <a:gdLst/>
            <a:ahLst/>
            <a:cxnLst/>
            <a:rect l="l" t="t" r="r" b="b"/>
            <a:pathLst>
              <a:path w="0" h="125730">
                <a:moveTo>
                  <a:pt x="0" y="0"/>
                </a:moveTo>
                <a:lnTo>
                  <a:pt x="0" y="12534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758439" y="2102104"/>
            <a:ext cx="0" cy="2039620"/>
          </a:xfrm>
          <a:custGeom>
            <a:avLst/>
            <a:gdLst/>
            <a:ahLst/>
            <a:cxnLst/>
            <a:rect l="l" t="t" r="r" b="b"/>
            <a:pathLst>
              <a:path w="0" h="2039620">
                <a:moveTo>
                  <a:pt x="0" y="0"/>
                </a:moveTo>
                <a:lnTo>
                  <a:pt x="0" y="2039493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3642359" y="600075"/>
            <a:ext cx="0" cy="1376680"/>
          </a:xfrm>
          <a:custGeom>
            <a:avLst/>
            <a:gdLst/>
            <a:ahLst/>
            <a:cxnLst/>
            <a:rect l="l" t="t" r="r" b="b"/>
            <a:pathLst>
              <a:path w="0" h="1376680">
                <a:moveTo>
                  <a:pt x="0" y="0"/>
                </a:moveTo>
                <a:lnTo>
                  <a:pt x="0" y="1376679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3642359" y="1976754"/>
            <a:ext cx="0" cy="2165350"/>
          </a:xfrm>
          <a:custGeom>
            <a:avLst/>
            <a:gdLst/>
            <a:ahLst/>
            <a:cxnLst/>
            <a:rect l="l" t="t" r="r" b="b"/>
            <a:pathLst>
              <a:path w="0" h="2165350">
                <a:moveTo>
                  <a:pt x="0" y="0"/>
                </a:moveTo>
                <a:lnTo>
                  <a:pt x="0" y="216484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4526279" y="600075"/>
            <a:ext cx="0" cy="1376680"/>
          </a:xfrm>
          <a:custGeom>
            <a:avLst/>
            <a:gdLst/>
            <a:ahLst/>
            <a:cxnLst/>
            <a:rect l="l" t="t" r="r" b="b"/>
            <a:pathLst>
              <a:path w="0" h="1376680">
                <a:moveTo>
                  <a:pt x="0" y="0"/>
                </a:moveTo>
                <a:lnTo>
                  <a:pt x="0" y="1376679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4526279" y="1976754"/>
            <a:ext cx="0" cy="2165350"/>
          </a:xfrm>
          <a:custGeom>
            <a:avLst/>
            <a:gdLst/>
            <a:ahLst/>
            <a:cxnLst/>
            <a:rect l="l" t="t" r="r" b="b"/>
            <a:pathLst>
              <a:path w="0" h="2165350">
                <a:moveTo>
                  <a:pt x="0" y="0"/>
                </a:moveTo>
                <a:lnTo>
                  <a:pt x="0" y="216484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981075" y="1822957"/>
            <a:ext cx="4438650" cy="0"/>
          </a:xfrm>
          <a:custGeom>
            <a:avLst/>
            <a:gdLst/>
            <a:ahLst/>
            <a:cxnLst/>
            <a:rect l="l" t="t" r="r" b="b"/>
            <a:pathLst>
              <a:path w="4438650" h="0">
                <a:moveTo>
                  <a:pt x="0" y="0"/>
                </a:moveTo>
                <a:lnTo>
                  <a:pt x="443865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981075" y="1967229"/>
            <a:ext cx="4438650" cy="0"/>
          </a:xfrm>
          <a:custGeom>
            <a:avLst/>
            <a:gdLst/>
            <a:ahLst/>
            <a:cxnLst/>
            <a:rect l="l" t="t" r="r" b="b"/>
            <a:pathLst>
              <a:path w="4438650" h="0">
                <a:moveTo>
                  <a:pt x="0" y="0"/>
                </a:moveTo>
                <a:lnTo>
                  <a:pt x="443865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097658" y="2111629"/>
            <a:ext cx="670560" cy="0"/>
          </a:xfrm>
          <a:custGeom>
            <a:avLst/>
            <a:gdLst/>
            <a:ahLst/>
            <a:cxnLst/>
            <a:rect l="l" t="t" r="r" b="b"/>
            <a:pathLst>
              <a:path w="670560" h="0">
                <a:moveTo>
                  <a:pt x="0" y="0"/>
                </a:moveTo>
                <a:lnTo>
                  <a:pt x="670306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2767964" y="2111629"/>
            <a:ext cx="2645410" cy="0"/>
          </a:xfrm>
          <a:custGeom>
            <a:avLst/>
            <a:gdLst/>
            <a:ahLst/>
            <a:cxnLst/>
            <a:rect l="l" t="t" r="r" b="b"/>
            <a:pathLst>
              <a:path w="2645410" h="0">
                <a:moveTo>
                  <a:pt x="0" y="0"/>
                </a:moveTo>
                <a:lnTo>
                  <a:pt x="264541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2097658" y="2255901"/>
            <a:ext cx="670560" cy="0"/>
          </a:xfrm>
          <a:custGeom>
            <a:avLst/>
            <a:gdLst/>
            <a:ahLst/>
            <a:cxnLst/>
            <a:rect l="l" t="t" r="r" b="b"/>
            <a:pathLst>
              <a:path w="670560" h="0">
                <a:moveTo>
                  <a:pt x="0" y="0"/>
                </a:moveTo>
                <a:lnTo>
                  <a:pt x="670306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2767964" y="2255901"/>
            <a:ext cx="2645410" cy="0"/>
          </a:xfrm>
          <a:custGeom>
            <a:avLst/>
            <a:gdLst/>
            <a:ahLst/>
            <a:cxnLst/>
            <a:rect l="l" t="t" r="r" b="b"/>
            <a:pathLst>
              <a:path w="2645410" h="0">
                <a:moveTo>
                  <a:pt x="0" y="0"/>
                </a:moveTo>
                <a:lnTo>
                  <a:pt x="264541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097658" y="2400173"/>
            <a:ext cx="670560" cy="0"/>
          </a:xfrm>
          <a:custGeom>
            <a:avLst/>
            <a:gdLst/>
            <a:ahLst/>
            <a:cxnLst/>
            <a:rect l="l" t="t" r="r" b="b"/>
            <a:pathLst>
              <a:path w="670560" h="0">
                <a:moveTo>
                  <a:pt x="0" y="0"/>
                </a:moveTo>
                <a:lnTo>
                  <a:pt x="670306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2767964" y="2400173"/>
            <a:ext cx="2645410" cy="0"/>
          </a:xfrm>
          <a:custGeom>
            <a:avLst/>
            <a:gdLst/>
            <a:ahLst/>
            <a:cxnLst/>
            <a:rect l="l" t="t" r="r" b="b"/>
            <a:pathLst>
              <a:path w="2645410" h="0">
                <a:moveTo>
                  <a:pt x="0" y="0"/>
                </a:moveTo>
                <a:lnTo>
                  <a:pt x="264541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2097658" y="2544572"/>
            <a:ext cx="670560" cy="0"/>
          </a:xfrm>
          <a:custGeom>
            <a:avLst/>
            <a:gdLst/>
            <a:ahLst/>
            <a:cxnLst/>
            <a:rect l="l" t="t" r="r" b="b"/>
            <a:pathLst>
              <a:path w="670560" h="0">
                <a:moveTo>
                  <a:pt x="0" y="0"/>
                </a:moveTo>
                <a:lnTo>
                  <a:pt x="670306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767964" y="2544572"/>
            <a:ext cx="2645410" cy="0"/>
          </a:xfrm>
          <a:custGeom>
            <a:avLst/>
            <a:gdLst/>
            <a:ahLst/>
            <a:cxnLst/>
            <a:rect l="l" t="t" r="r" b="b"/>
            <a:pathLst>
              <a:path w="2645410" h="0">
                <a:moveTo>
                  <a:pt x="0" y="0"/>
                </a:moveTo>
                <a:lnTo>
                  <a:pt x="264541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981075" y="2688844"/>
            <a:ext cx="4432300" cy="0"/>
          </a:xfrm>
          <a:custGeom>
            <a:avLst/>
            <a:gdLst/>
            <a:ahLst/>
            <a:cxnLst/>
            <a:rect l="l" t="t" r="r" b="b"/>
            <a:pathLst>
              <a:path w="4432300" h="0">
                <a:moveTo>
                  <a:pt x="0" y="0"/>
                </a:moveTo>
                <a:lnTo>
                  <a:pt x="44323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2097658" y="2833242"/>
            <a:ext cx="670560" cy="0"/>
          </a:xfrm>
          <a:custGeom>
            <a:avLst/>
            <a:gdLst/>
            <a:ahLst/>
            <a:cxnLst/>
            <a:rect l="l" t="t" r="r" b="b"/>
            <a:pathLst>
              <a:path w="670560" h="0">
                <a:moveTo>
                  <a:pt x="0" y="0"/>
                </a:moveTo>
                <a:lnTo>
                  <a:pt x="670306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2767964" y="2833242"/>
            <a:ext cx="2645410" cy="0"/>
          </a:xfrm>
          <a:custGeom>
            <a:avLst/>
            <a:gdLst/>
            <a:ahLst/>
            <a:cxnLst/>
            <a:rect l="l" t="t" r="r" b="b"/>
            <a:pathLst>
              <a:path w="2645410" h="0">
                <a:moveTo>
                  <a:pt x="0" y="0"/>
                </a:moveTo>
                <a:lnTo>
                  <a:pt x="264541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2097658" y="2977514"/>
            <a:ext cx="670560" cy="0"/>
          </a:xfrm>
          <a:custGeom>
            <a:avLst/>
            <a:gdLst/>
            <a:ahLst/>
            <a:cxnLst/>
            <a:rect l="l" t="t" r="r" b="b"/>
            <a:pathLst>
              <a:path w="670560" h="0">
                <a:moveTo>
                  <a:pt x="0" y="0"/>
                </a:moveTo>
                <a:lnTo>
                  <a:pt x="670306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2767964" y="2977514"/>
            <a:ext cx="2645410" cy="0"/>
          </a:xfrm>
          <a:custGeom>
            <a:avLst/>
            <a:gdLst/>
            <a:ahLst/>
            <a:cxnLst/>
            <a:rect l="l" t="t" r="r" b="b"/>
            <a:pathLst>
              <a:path w="2645410" h="0">
                <a:moveTo>
                  <a:pt x="0" y="0"/>
                </a:moveTo>
                <a:lnTo>
                  <a:pt x="264541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2097658" y="3121914"/>
            <a:ext cx="670560" cy="0"/>
          </a:xfrm>
          <a:custGeom>
            <a:avLst/>
            <a:gdLst/>
            <a:ahLst/>
            <a:cxnLst/>
            <a:rect l="l" t="t" r="r" b="b"/>
            <a:pathLst>
              <a:path w="670560" h="0">
                <a:moveTo>
                  <a:pt x="0" y="0"/>
                </a:moveTo>
                <a:lnTo>
                  <a:pt x="670306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2767964" y="3121914"/>
            <a:ext cx="2645410" cy="0"/>
          </a:xfrm>
          <a:custGeom>
            <a:avLst/>
            <a:gdLst/>
            <a:ahLst/>
            <a:cxnLst/>
            <a:rect l="l" t="t" r="r" b="b"/>
            <a:pathLst>
              <a:path w="2645410" h="0">
                <a:moveTo>
                  <a:pt x="0" y="0"/>
                </a:moveTo>
                <a:lnTo>
                  <a:pt x="264541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097658" y="3266185"/>
            <a:ext cx="670560" cy="0"/>
          </a:xfrm>
          <a:custGeom>
            <a:avLst/>
            <a:gdLst/>
            <a:ahLst/>
            <a:cxnLst/>
            <a:rect l="l" t="t" r="r" b="b"/>
            <a:pathLst>
              <a:path w="670560" h="0">
                <a:moveTo>
                  <a:pt x="0" y="0"/>
                </a:moveTo>
                <a:lnTo>
                  <a:pt x="670306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2767964" y="3266185"/>
            <a:ext cx="2645410" cy="0"/>
          </a:xfrm>
          <a:custGeom>
            <a:avLst/>
            <a:gdLst/>
            <a:ahLst/>
            <a:cxnLst/>
            <a:rect l="l" t="t" r="r" b="b"/>
            <a:pathLst>
              <a:path w="2645410" h="0">
                <a:moveTo>
                  <a:pt x="0" y="0"/>
                </a:moveTo>
                <a:lnTo>
                  <a:pt x="264541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981075" y="3410458"/>
            <a:ext cx="4432300" cy="0"/>
          </a:xfrm>
          <a:custGeom>
            <a:avLst/>
            <a:gdLst/>
            <a:ahLst/>
            <a:cxnLst/>
            <a:rect l="l" t="t" r="r" b="b"/>
            <a:pathLst>
              <a:path w="4432300" h="0">
                <a:moveTo>
                  <a:pt x="0" y="0"/>
                </a:moveTo>
                <a:lnTo>
                  <a:pt x="44323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2097658" y="3554857"/>
            <a:ext cx="670560" cy="0"/>
          </a:xfrm>
          <a:custGeom>
            <a:avLst/>
            <a:gdLst/>
            <a:ahLst/>
            <a:cxnLst/>
            <a:rect l="l" t="t" r="r" b="b"/>
            <a:pathLst>
              <a:path w="670560" h="0">
                <a:moveTo>
                  <a:pt x="0" y="0"/>
                </a:moveTo>
                <a:lnTo>
                  <a:pt x="670306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2767964" y="3554857"/>
            <a:ext cx="2645410" cy="0"/>
          </a:xfrm>
          <a:custGeom>
            <a:avLst/>
            <a:gdLst/>
            <a:ahLst/>
            <a:cxnLst/>
            <a:rect l="l" t="t" r="r" b="b"/>
            <a:pathLst>
              <a:path w="2645410" h="0">
                <a:moveTo>
                  <a:pt x="0" y="0"/>
                </a:moveTo>
                <a:lnTo>
                  <a:pt x="264541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2097658" y="3699128"/>
            <a:ext cx="670560" cy="0"/>
          </a:xfrm>
          <a:custGeom>
            <a:avLst/>
            <a:gdLst/>
            <a:ahLst/>
            <a:cxnLst/>
            <a:rect l="l" t="t" r="r" b="b"/>
            <a:pathLst>
              <a:path w="670560" h="0">
                <a:moveTo>
                  <a:pt x="0" y="0"/>
                </a:moveTo>
                <a:lnTo>
                  <a:pt x="670306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2767964" y="3699128"/>
            <a:ext cx="2645410" cy="0"/>
          </a:xfrm>
          <a:custGeom>
            <a:avLst/>
            <a:gdLst/>
            <a:ahLst/>
            <a:cxnLst/>
            <a:rect l="l" t="t" r="r" b="b"/>
            <a:pathLst>
              <a:path w="2645410" h="0">
                <a:moveTo>
                  <a:pt x="0" y="0"/>
                </a:moveTo>
                <a:lnTo>
                  <a:pt x="264541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2097658" y="3843528"/>
            <a:ext cx="670560" cy="0"/>
          </a:xfrm>
          <a:custGeom>
            <a:avLst/>
            <a:gdLst/>
            <a:ahLst/>
            <a:cxnLst/>
            <a:rect l="l" t="t" r="r" b="b"/>
            <a:pathLst>
              <a:path w="670560" h="0">
                <a:moveTo>
                  <a:pt x="0" y="0"/>
                </a:moveTo>
                <a:lnTo>
                  <a:pt x="670306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2767964" y="3843528"/>
            <a:ext cx="2645410" cy="0"/>
          </a:xfrm>
          <a:custGeom>
            <a:avLst/>
            <a:gdLst/>
            <a:ahLst/>
            <a:cxnLst/>
            <a:rect l="l" t="t" r="r" b="b"/>
            <a:pathLst>
              <a:path w="2645410" h="0">
                <a:moveTo>
                  <a:pt x="0" y="0"/>
                </a:moveTo>
                <a:lnTo>
                  <a:pt x="264541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2097658" y="3987800"/>
            <a:ext cx="670560" cy="0"/>
          </a:xfrm>
          <a:custGeom>
            <a:avLst/>
            <a:gdLst/>
            <a:ahLst/>
            <a:cxnLst/>
            <a:rect l="l" t="t" r="r" b="b"/>
            <a:pathLst>
              <a:path w="670560" h="0">
                <a:moveTo>
                  <a:pt x="0" y="0"/>
                </a:moveTo>
                <a:lnTo>
                  <a:pt x="670306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2767964" y="3987800"/>
            <a:ext cx="2645410" cy="0"/>
          </a:xfrm>
          <a:custGeom>
            <a:avLst/>
            <a:gdLst/>
            <a:ahLst/>
            <a:cxnLst/>
            <a:rect l="l" t="t" r="r" b="b"/>
            <a:pathLst>
              <a:path w="2645410" h="0">
                <a:moveTo>
                  <a:pt x="0" y="0"/>
                </a:moveTo>
                <a:lnTo>
                  <a:pt x="264541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981075" y="4132071"/>
            <a:ext cx="4432300" cy="0"/>
          </a:xfrm>
          <a:custGeom>
            <a:avLst/>
            <a:gdLst/>
            <a:ahLst/>
            <a:cxnLst/>
            <a:rect l="l" t="t" r="r" b="b"/>
            <a:pathLst>
              <a:path w="4432300" h="0">
                <a:moveTo>
                  <a:pt x="0" y="0"/>
                </a:moveTo>
                <a:lnTo>
                  <a:pt x="44323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990600" y="600075"/>
            <a:ext cx="0" cy="3752850"/>
          </a:xfrm>
          <a:custGeom>
            <a:avLst/>
            <a:gdLst/>
            <a:ahLst/>
            <a:cxnLst/>
            <a:rect l="l" t="t" r="r" b="b"/>
            <a:pathLst>
              <a:path w="0" h="3752850">
                <a:moveTo>
                  <a:pt x="0" y="0"/>
                </a:moveTo>
                <a:lnTo>
                  <a:pt x="0" y="375285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5410200" y="600075"/>
            <a:ext cx="0" cy="1376680"/>
          </a:xfrm>
          <a:custGeom>
            <a:avLst/>
            <a:gdLst/>
            <a:ahLst/>
            <a:cxnLst/>
            <a:rect l="l" t="t" r="r" b="b"/>
            <a:pathLst>
              <a:path w="0" h="1376680">
                <a:moveTo>
                  <a:pt x="0" y="0"/>
                </a:moveTo>
                <a:lnTo>
                  <a:pt x="0" y="1376679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5410200" y="1976754"/>
            <a:ext cx="0" cy="2376170"/>
          </a:xfrm>
          <a:custGeom>
            <a:avLst/>
            <a:gdLst/>
            <a:ahLst/>
            <a:cxnLst/>
            <a:rect l="l" t="t" r="r" b="b"/>
            <a:pathLst>
              <a:path w="0" h="2376170">
                <a:moveTo>
                  <a:pt x="0" y="0"/>
                </a:moveTo>
                <a:lnTo>
                  <a:pt x="0" y="237617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981075" y="609600"/>
            <a:ext cx="4438650" cy="0"/>
          </a:xfrm>
          <a:custGeom>
            <a:avLst/>
            <a:gdLst/>
            <a:ahLst/>
            <a:cxnLst/>
            <a:rect l="l" t="t" r="r" b="b"/>
            <a:pathLst>
              <a:path w="4438650" h="0">
                <a:moveTo>
                  <a:pt x="0" y="0"/>
                </a:moveTo>
                <a:lnTo>
                  <a:pt x="443865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981075" y="4343400"/>
            <a:ext cx="4432300" cy="0"/>
          </a:xfrm>
          <a:custGeom>
            <a:avLst/>
            <a:gdLst/>
            <a:ahLst/>
            <a:cxnLst/>
            <a:rect l="l" t="t" r="r" b="b"/>
            <a:pathLst>
              <a:path w="4432300" h="0">
                <a:moveTo>
                  <a:pt x="0" y="0"/>
                </a:moveTo>
                <a:lnTo>
                  <a:pt x="44323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 txBox="1"/>
          <p:nvPr/>
        </p:nvSpPr>
        <p:spPr>
          <a:xfrm>
            <a:off x="1386077" y="1141410"/>
            <a:ext cx="9779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90" b="1">
                <a:latin typeface="Gill Sans MT"/>
                <a:cs typeface="Gill Sans MT"/>
              </a:rPr>
              <a:t>P</a:t>
            </a:r>
            <a:r>
              <a:rPr dirty="0" sz="1200" spc="-5" b="1">
                <a:latin typeface="Gill Sans MT"/>
                <a:cs typeface="Gill Sans MT"/>
              </a:rPr>
              <a:t>o</a:t>
            </a:r>
            <a:r>
              <a:rPr dirty="0" sz="1200" spc="-5" b="1">
                <a:latin typeface="Gill Sans MT"/>
                <a:cs typeface="Gill Sans MT"/>
              </a:rPr>
              <a:t>si</a:t>
            </a:r>
            <a:r>
              <a:rPr dirty="0" sz="1200" b="1">
                <a:latin typeface="Gill Sans MT"/>
                <a:cs typeface="Gill Sans MT"/>
              </a:rPr>
              <a:t>t</a:t>
            </a:r>
            <a:r>
              <a:rPr dirty="0" sz="1200" b="1">
                <a:latin typeface="Gill Sans MT"/>
                <a:cs typeface="Gill Sans MT"/>
              </a:rPr>
              <a:t>i</a:t>
            </a:r>
            <a:r>
              <a:rPr dirty="0" sz="1200" spc="-10" b="1">
                <a:latin typeface="Gill Sans MT"/>
                <a:cs typeface="Gill Sans MT"/>
              </a:rPr>
              <a:t>o</a:t>
            </a:r>
            <a:r>
              <a:rPr dirty="0" sz="1200" b="1">
                <a:latin typeface="Gill Sans MT"/>
                <a:cs typeface="Gill Sans MT"/>
              </a:rPr>
              <a:t>n </a:t>
            </a:r>
            <a:r>
              <a:rPr dirty="0" sz="1200" spc="-5" b="1">
                <a:latin typeface="Gill Sans MT"/>
                <a:cs typeface="Gill Sans MT"/>
              </a:rPr>
              <a:t>H</a:t>
            </a:r>
            <a:r>
              <a:rPr dirty="0" sz="1200" spc="-10" b="1">
                <a:latin typeface="Gill Sans MT"/>
                <a:cs typeface="Gill Sans MT"/>
              </a:rPr>
              <a:t>eld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114039" y="983361"/>
            <a:ext cx="152400" cy="476884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Calibri"/>
                <a:cs typeface="Calibri"/>
              </a:rPr>
              <a:t>BDE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CDR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921759" y="744093"/>
            <a:ext cx="304800" cy="95440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238125" marR="5080" indent="-226060">
              <a:lnSpc>
                <a:spcPct val="100000"/>
              </a:lnSpc>
            </a:pPr>
            <a:r>
              <a:rPr dirty="0" sz="1000">
                <a:latin typeface="Calibri"/>
                <a:cs typeface="Calibri"/>
              </a:rPr>
              <a:t>XO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De</a:t>
            </a:r>
            <a:r>
              <a:rPr dirty="0" sz="1000">
                <a:latin typeface="Calibri"/>
                <a:cs typeface="Calibri"/>
              </a:rPr>
              <a:t>puty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Ar</a:t>
            </a:r>
            <a:r>
              <a:rPr dirty="0" sz="1000" spc="-5">
                <a:latin typeface="Calibri"/>
                <a:cs typeface="Calibri"/>
              </a:rPr>
              <a:t>m</a:t>
            </a:r>
            <a:r>
              <a:rPr dirty="0" sz="1000">
                <a:latin typeface="Calibri"/>
                <a:cs typeface="Calibri"/>
              </a:rPr>
              <a:t>y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G</a:t>
            </a:r>
            <a:r>
              <a:rPr dirty="0" sz="1000"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4805933" y="680084"/>
            <a:ext cx="304800" cy="108077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41605" marR="5080" indent="-129539">
              <a:lnSpc>
                <a:spcPct val="100000"/>
              </a:lnSpc>
            </a:pPr>
            <a:r>
              <a:rPr dirty="0" sz="1000" spc="-5">
                <a:latin typeface="Calibri"/>
                <a:cs typeface="Calibri"/>
              </a:rPr>
              <a:t>Dire</a:t>
            </a:r>
            <a:r>
              <a:rPr dirty="0" sz="1000">
                <a:latin typeface="Calibri"/>
                <a:cs typeface="Calibri"/>
              </a:rPr>
              <a:t>ctor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</a:t>
            </a:r>
            <a:r>
              <a:rPr dirty="0" sz="1000">
                <a:latin typeface="Calibri"/>
                <a:cs typeface="Calibri"/>
              </a:rPr>
              <a:t>or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Str</a:t>
            </a:r>
            <a:r>
              <a:rPr dirty="0" sz="1000" spc="5">
                <a:latin typeface="Calibri"/>
                <a:cs typeface="Calibri"/>
              </a:rPr>
              <a:t>a</a:t>
            </a:r>
            <a:r>
              <a:rPr dirty="0" sz="1000">
                <a:latin typeface="Calibri"/>
                <a:cs typeface="Calibri"/>
              </a:rPr>
              <a:t>tegy</a:t>
            </a:r>
            <a:r>
              <a:rPr dirty="0" sz="1000">
                <a:latin typeface="Calibri"/>
                <a:cs typeface="Calibri"/>
              </a:rPr>
              <a:t> a</a:t>
            </a:r>
            <a:r>
              <a:rPr dirty="0" sz="1000" spc="5">
                <a:latin typeface="Calibri"/>
                <a:cs typeface="Calibri"/>
              </a:rPr>
              <a:t>n</a:t>
            </a:r>
            <a:r>
              <a:rPr dirty="0" sz="1000">
                <a:latin typeface="Calibri"/>
                <a:cs typeface="Calibri"/>
              </a:rPr>
              <a:t>d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Integrati</a:t>
            </a:r>
            <a:r>
              <a:rPr dirty="0" sz="1000" spc="5">
                <a:latin typeface="Calibri"/>
                <a:cs typeface="Calibri"/>
              </a:rPr>
              <a:t>o</a:t>
            </a:r>
            <a:r>
              <a:rPr dirty="0" sz="1000">
                <a:latin typeface="Calibri"/>
                <a:cs typeface="Calibri"/>
              </a:rPr>
              <a:t>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756410" y="1844192"/>
            <a:ext cx="238125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Rank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105404" y="1844192"/>
            <a:ext cx="191135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10" b="1">
                <a:latin typeface="Calibri"/>
                <a:cs typeface="Calibri"/>
              </a:rPr>
              <a:t>C</a:t>
            </a:r>
            <a:r>
              <a:rPr dirty="0" sz="800" spc="-5" b="1">
                <a:latin typeface="Calibri"/>
                <a:cs typeface="Calibri"/>
              </a:rPr>
              <a:t>O</a:t>
            </a:r>
            <a:r>
              <a:rPr dirty="0" sz="800" b="1">
                <a:latin typeface="Calibri"/>
                <a:cs typeface="Calibri"/>
              </a:rPr>
              <a:t>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3919473" y="1851025"/>
            <a:ext cx="331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10" b="1">
                <a:latin typeface="Calibri"/>
                <a:cs typeface="Calibri"/>
              </a:rPr>
              <a:t>C</a:t>
            </a:r>
            <a:r>
              <a:rPr dirty="0" sz="800" spc="-5" b="1">
                <a:latin typeface="Calibri"/>
                <a:cs typeface="Calibri"/>
              </a:rPr>
              <a:t>O</a:t>
            </a:r>
            <a:r>
              <a:rPr dirty="0" sz="800" b="1">
                <a:latin typeface="Calibri"/>
                <a:cs typeface="Calibri"/>
              </a:rPr>
              <a:t>L</a:t>
            </a:r>
            <a:r>
              <a:rPr dirty="0" sz="800" spc="-5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(P)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803394" y="1844192"/>
            <a:ext cx="332105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10" b="1">
                <a:latin typeface="Calibri"/>
                <a:cs typeface="Calibri"/>
              </a:rPr>
              <a:t>C</a:t>
            </a:r>
            <a:r>
              <a:rPr dirty="0" sz="800" spc="-5" b="1">
                <a:latin typeface="Calibri"/>
                <a:cs typeface="Calibri"/>
              </a:rPr>
              <a:t>O</a:t>
            </a:r>
            <a:r>
              <a:rPr dirty="0" sz="800" b="1">
                <a:latin typeface="Calibri"/>
                <a:cs typeface="Calibri"/>
              </a:rPr>
              <a:t>L</a:t>
            </a:r>
            <a:r>
              <a:rPr dirty="0" sz="800" spc="-5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(P)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117498" y="2216530"/>
            <a:ext cx="864869" cy="2495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4615" marR="5080" indent="-82550">
              <a:lnSpc>
                <a:spcPct val="100000"/>
              </a:lnSpc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Mu</a:t>
            </a:r>
            <a:r>
              <a:rPr dirty="0" sz="8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800" spc="5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z="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8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 (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8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800" spc="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8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dirty="0" sz="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24%)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393950" y="1995297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2393950" y="2139695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393950" y="2283841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2393950" y="2428367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2393950" y="2572892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083970" y="2937609"/>
            <a:ext cx="929640" cy="2495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81915">
              <a:lnSpc>
                <a:spcPct val="100000"/>
              </a:lnSpc>
            </a:pPr>
            <a:r>
              <a:rPr dirty="0" sz="800" b="1">
                <a:latin typeface="Gill Sans MT"/>
                <a:cs typeface="Gill Sans MT"/>
              </a:rPr>
              <a:t>Promote</a:t>
            </a:r>
            <a:r>
              <a:rPr dirty="0" sz="800" spc="-25" b="1">
                <a:latin typeface="Gill Sans MT"/>
                <a:cs typeface="Gill Sans MT"/>
              </a:rPr>
              <a:t> </a:t>
            </a:r>
            <a:r>
              <a:rPr dirty="0" sz="800" spc="-5" b="1">
                <a:latin typeface="Gill Sans MT"/>
                <a:cs typeface="Gill Sans MT"/>
              </a:rPr>
              <a:t>t</a:t>
            </a:r>
            <a:r>
              <a:rPr dirty="0" sz="800" b="1">
                <a:latin typeface="Gill Sans MT"/>
                <a:cs typeface="Gill Sans MT"/>
              </a:rPr>
              <a:t>o</a:t>
            </a:r>
            <a:r>
              <a:rPr dirty="0" sz="800" spc="-5" b="1">
                <a:latin typeface="Gill Sans MT"/>
                <a:cs typeface="Gill Sans MT"/>
              </a:rPr>
              <a:t> </a:t>
            </a:r>
            <a:r>
              <a:rPr dirty="0" sz="800" b="1">
                <a:latin typeface="Gill Sans MT"/>
                <a:cs typeface="Gill Sans MT"/>
              </a:rPr>
              <a:t>BG</a:t>
            </a:r>
            <a:r>
              <a:rPr dirty="0" sz="800" b="1">
                <a:latin typeface="Gill Sans MT"/>
                <a:cs typeface="Gill Sans MT"/>
              </a:rPr>
              <a:t> (l</a:t>
            </a:r>
            <a:r>
              <a:rPr dirty="0" sz="800" spc="-5" b="1">
                <a:latin typeface="Gill Sans MT"/>
                <a:cs typeface="Gill Sans MT"/>
              </a:rPr>
              <a:t>i</a:t>
            </a:r>
            <a:r>
              <a:rPr dirty="0" sz="800" b="1">
                <a:latin typeface="Gill Sans MT"/>
                <a:cs typeface="Gill Sans MT"/>
              </a:rPr>
              <a:t>m</a:t>
            </a:r>
            <a:r>
              <a:rPr dirty="0" sz="800" spc="-5" b="1">
                <a:latin typeface="Gill Sans MT"/>
                <a:cs typeface="Gill Sans MT"/>
              </a:rPr>
              <a:t>it</a:t>
            </a:r>
            <a:r>
              <a:rPr dirty="0" sz="800" b="1">
                <a:latin typeface="Gill Sans MT"/>
                <a:cs typeface="Gill Sans MT"/>
              </a:rPr>
              <a:t>ed</a:t>
            </a:r>
            <a:r>
              <a:rPr dirty="0" sz="800" spc="-20" b="1">
                <a:latin typeface="Gill Sans MT"/>
                <a:cs typeface="Gill Sans MT"/>
              </a:rPr>
              <a:t> </a:t>
            </a:r>
            <a:r>
              <a:rPr dirty="0" sz="800" spc="-5" b="1">
                <a:latin typeface="Gill Sans MT"/>
                <a:cs typeface="Gill Sans MT"/>
              </a:rPr>
              <a:t>t</a:t>
            </a:r>
            <a:r>
              <a:rPr dirty="0" sz="800" b="1">
                <a:latin typeface="Gill Sans MT"/>
                <a:cs typeface="Gill Sans MT"/>
              </a:rPr>
              <a:t>o</a:t>
            </a:r>
            <a:r>
              <a:rPr dirty="0" sz="800" spc="-5" b="1">
                <a:latin typeface="Gill Sans MT"/>
                <a:cs typeface="Gill Sans MT"/>
              </a:rPr>
              <a:t> </a:t>
            </a:r>
            <a:r>
              <a:rPr dirty="0" sz="800" b="1">
                <a:latin typeface="Gill Sans MT"/>
                <a:cs typeface="Gill Sans MT"/>
              </a:rPr>
              <a:t>26</a:t>
            </a:r>
            <a:r>
              <a:rPr dirty="0" sz="800" spc="-5" b="1">
                <a:latin typeface="Gill Sans MT"/>
                <a:cs typeface="Gill Sans MT"/>
              </a:rPr>
              <a:t>-</a:t>
            </a:r>
            <a:r>
              <a:rPr dirty="0" sz="800" b="1">
                <a:latin typeface="Gill Sans MT"/>
                <a:cs typeface="Gill Sans MT"/>
              </a:rPr>
              <a:t>49%)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2393950" y="2717038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2393950" y="2861436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2393950" y="3005708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2393950" y="3150107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393950" y="3294634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120546" y="3720310"/>
            <a:ext cx="8559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 b="1">
                <a:latin typeface="Gill Sans MT"/>
                <a:cs typeface="Gill Sans MT"/>
              </a:rPr>
              <a:t>R</a:t>
            </a:r>
            <a:r>
              <a:rPr dirty="0" sz="800" b="1">
                <a:latin typeface="Gill Sans MT"/>
                <a:cs typeface="Gill Sans MT"/>
              </a:rPr>
              <a:t>etain</a:t>
            </a:r>
            <a:r>
              <a:rPr dirty="0" sz="800" spc="-25" b="1">
                <a:latin typeface="Gill Sans MT"/>
                <a:cs typeface="Gill Sans MT"/>
              </a:rPr>
              <a:t> </a:t>
            </a:r>
            <a:r>
              <a:rPr dirty="0" sz="800" b="1">
                <a:latin typeface="Gill Sans MT"/>
                <a:cs typeface="Gill Sans MT"/>
              </a:rPr>
              <a:t>as</a:t>
            </a:r>
            <a:r>
              <a:rPr dirty="0" sz="800" spc="-15" b="1">
                <a:latin typeface="Gill Sans MT"/>
                <a:cs typeface="Gill Sans MT"/>
              </a:rPr>
              <a:t> </a:t>
            </a:r>
            <a:r>
              <a:rPr dirty="0" sz="800" b="1">
                <a:latin typeface="Gill Sans MT"/>
                <a:cs typeface="Gill Sans MT"/>
              </a:rPr>
              <a:t>Colonel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2393950" y="3438778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2393950" y="3583304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2393950" y="3727450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2393950" y="3871848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2393950" y="4016375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2703067" y="4165026"/>
            <a:ext cx="9937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 b="1">
                <a:solidFill>
                  <a:srgbClr val="FFFFFF"/>
                </a:solidFill>
                <a:latin typeface="Gill Sans MT"/>
                <a:cs typeface="Gill Sans MT"/>
              </a:rPr>
              <a:t>No</a:t>
            </a:r>
            <a:r>
              <a:rPr dirty="0" sz="1200" b="1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1200" spc="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ill Sans MT"/>
                <a:cs typeface="Gill Sans MT"/>
              </a:rPr>
              <a:t>Q</a:t>
            </a:r>
            <a:r>
              <a:rPr dirty="0" sz="1200" spc="-5" b="1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dirty="0" sz="1200" spc="-5" b="1">
                <a:solidFill>
                  <a:srgbClr val="FFFFFF"/>
                </a:solidFill>
                <a:latin typeface="Gill Sans MT"/>
                <a:cs typeface="Gill Sans MT"/>
              </a:rPr>
              <a:t>al</a:t>
            </a:r>
            <a:r>
              <a:rPr dirty="0" sz="1200" spc="-10" b="1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200" spc="-5" b="1">
                <a:solidFill>
                  <a:srgbClr val="FFFFFF"/>
                </a:solidFill>
                <a:latin typeface="Gill Sans MT"/>
                <a:cs typeface="Gill Sans MT"/>
              </a:rPr>
              <a:t>fi</a:t>
            </a:r>
            <a:r>
              <a:rPr dirty="0" sz="1200" spc="-20" b="1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dirty="0" sz="1200" b="1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0" y="4343400"/>
            <a:ext cx="5410200" cy="304800"/>
          </a:xfrm>
          <a:custGeom>
            <a:avLst/>
            <a:gdLst/>
            <a:ahLst/>
            <a:cxnLst/>
            <a:rect l="l" t="t" r="r" b="b"/>
            <a:pathLst>
              <a:path w="5410200" h="304800">
                <a:moveTo>
                  <a:pt x="0" y="304800"/>
                </a:moveTo>
                <a:lnTo>
                  <a:pt x="5410200" y="304800"/>
                </a:lnTo>
                <a:lnTo>
                  <a:pt x="5410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0" y="4648137"/>
            <a:ext cx="409575" cy="2210435"/>
          </a:xfrm>
          <a:custGeom>
            <a:avLst/>
            <a:gdLst/>
            <a:ahLst/>
            <a:cxnLst/>
            <a:rect l="l" t="t" r="r" b="b"/>
            <a:pathLst>
              <a:path w="409575" h="2210434">
                <a:moveTo>
                  <a:pt x="409575" y="2209859"/>
                </a:moveTo>
                <a:lnTo>
                  <a:pt x="409575" y="0"/>
                </a:lnTo>
                <a:lnTo>
                  <a:pt x="0" y="0"/>
                </a:lnTo>
                <a:lnTo>
                  <a:pt x="0" y="2209859"/>
                </a:lnTo>
                <a:lnTo>
                  <a:pt x="409575" y="2209859"/>
                </a:lnTo>
                <a:close/>
              </a:path>
            </a:pathLst>
          </a:custGeom>
          <a:solidFill>
            <a:srgbClr val="D2C6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409575" y="4648200"/>
            <a:ext cx="625475" cy="187325"/>
          </a:xfrm>
          <a:custGeom>
            <a:avLst/>
            <a:gdLst/>
            <a:ahLst/>
            <a:cxnLst/>
            <a:rect l="l" t="t" r="r" b="b"/>
            <a:pathLst>
              <a:path w="625475" h="187325">
                <a:moveTo>
                  <a:pt x="0" y="187325"/>
                </a:moveTo>
                <a:lnTo>
                  <a:pt x="625475" y="187325"/>
                </a:lnTo>
                <a:lnTo>
                  <a:pt x="625475" y="0"/>
                </a:lnTo>
                <a:lnTo>
                  <a:pt x="0" y="0"/>
                </a:lnTo>
                <a:lnTo>
                  <a:pt x="0" y="187325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035050" y="4648200"/>
            <a:ext cx="1587500" cy="187325"/>
          </a:xfrm>
          <a:custGeom>
            <a:avLst/>
            <a:gdLst/>
            <a:ahLst/>
            <a:cxnLst/>
            <a:rect l="l" t="t" r="r" b="b"/>
            <a:pathLst>
              <a:path w="1587500" h="187325">
                <a:moveTo>
                  <a:pt x="0" y="187325"/>
                </a:moveTo>
                <a:lnTo>
                  <a:pt x="1587500" y="187325"/>
                </a:lnTo>
                <a:lnTo>
                  <a:pt x="1587500" y="0"/>
                </a:lnTo>
                <a:lnTo>
                  <a:pt x="0" y="0"/>
                </a:lnTo>
                <a:lnTo>
                  <a:pt x="0" y="187325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2622550" y="4648137"/>
            <a:ext cx="328930" cy="2210435"/>
          </a:xfrm>
          <a:custGeom>
            <a:avLst/>
            <a:gdLst/>
            <a:ahLst/>
            <a:cxnLst/>
            <a:rect l="l" t="t" r="r" b="b"/>
            <a:pathLst>
              <a:path w="328930" h="2210434">
                <a:moveTo>
                  <a:pt x="328612" y="2209859"/>
                </a:moveTo>
                <a:lnTo>
                  <a:pt x="328612" y="0"/>
                </a:lnTo>
                <a:lnTo>
                  <a:pt x="0" y="0"/>
                </a:lnTo>
                <a:lnTo>
                  <a:pt x="0" y="2209859"/>
                </a:lnTo>
                <a:lnTo>
                  <a:pt x="328612" y="2209859"/>
                </a:lnTo>
                <a:close/>
              </a:path>
            </a:pathLst>
          </a:custGeom>
          <a:solidFill>
            <a:srgbClr val="D2C6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2951226" y="4648200"/>
            <a:ext cx="631825" cy="187325"/>
          </a:xfrm>
          <a:custGeom>
            <a:avLst/>
            <a:gdLst/>
            <a:ahLst/>
            <a:cxnLst/>
            <a:rect l="l" t="t" r="r" b="b"/>
            <a:pathLst>
              <a:path w="631825" h="187325">
                <a:moveTo>
                  <a:pt x="0" y="187325"/>
                </a:moveTo>
                <a:lnTo>
                  <a:pt x="631825" y="187325"/>
                </a:lnTo>
                <a:lnTo>
                  <a:pt x="631825" y="0"/>
                </a:lnTo>
                <a:lnTo>
                  <a:pt x="0" y="0"/>
                </a:lnTo>
                <a:lnTo>
                  <a:pt x="0" y="187325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3583051" y="4648200"/>
            <a:ext cx="1827530" cy="187325"/>
          </a:xfrm>
          <a:custGeom>
            <a:avLst/>
            <a:gdLst/>
            <a:ahLst/>
            <a:cxnLst/>
            <a:rect l="l" t="t" r="r" b="b"/>
            <a:pathLst>
              <a:path w="1827529" h="187325">
                <a:moveTo>
                  <a:pt x="0" y="187325"/>
                </a:moveTo>
                <a:lnTo>
                  <a:pt x="1827149" y="187325"/>
                </a:lnTo>
                <a:lnTo>
                  <a:pt x="1827149" y="0"/>
                </a:lnTo>
                <a:lnTo>
                  <a:pt x="0" y="0"/>
                </a:lnTo>
                <a:lnTo>
                  <a:pt x="0" y="187325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409575" y="4835461"/>
            <a:ext cx="625475" cy="274955"/>
          </a:xfrm>
          <a:custGeom>
            <a:avLst/>
            <a:gdLst/>
            <a:ahLst/>
            <a:cxnLst/>
            <a:rect l="l" t="t" r="r" b="b"/>
            <a:pathLst>
              <a:path w="625475" h="274954">
                <a:moveTo>
                  <a:pt x="0" y="274637"/>
                </a:moveTo>
                <a:lnTo>
                  <a:pt x="625475" y="274637"/>
                </a:lnTo>
                <a:lnTo>
                  <a:pt x="625475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1035050" y="4835461"/>
            <a:ext cx="1587500" cy="274955"/>
          </a:xfrm>
          <a:custGeom>
            <a:avLst/>
            <a:gdLst/>
            <a:ahLst/>
            <a:cxnLst/>
            <a:rect l="l" t="t" r="r" b="b"/>
            <a:pathLst>
              <a:path w="1587500" h="274954">
                <a:moveTo>
                  <a:pt x="0" y="274637"/>
                </a:moveTo>
                <a:lnTo>
                  <a:pt x="1587500" y="274637"/>
                </a:lnTo>
                <a:lnTo>
                  <a:pt x="1587500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2951226" y="4835588"/>
            <a:ext cx="631825" cy="462280"/>
          </a:xfrm>
          <a:custGeom>
            <a:avLst/>
            <a:gdLst/>
            <a:ahLst/>
            <a:cxnLst/>
            <a:rect l="l" t="t" r="r" b="b"/>
            <a:pathLst>
              <a:path w="631825" h="462279">
                <a:moveTo>
                  <a:pt x="0" y="461962"/>
                </a:moveTo>
                <a:lnTo>
                  <a:pt x="631825" y="461962"/>
                </a:lnTo>
                <a:lnTo>
                  <a:pt x="631825" y="0"/>
                </a:lnTo>
                <a:lnTo>
                  <a:pt x="0" y="0"/>
                </a:lnTo>
                <a:lnTo>
                  <a:pt x="0" y="461962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3583051" y="4835588"/>
            <a:ext cx="1827530" cy="462280"/>
          </a:xfrm>
          <a:custGeom>
            <a:avLst/>
            <a:gdLst/>
            <a:ahLst/>
            <a:cxnLst/>
            <a:rect l="l" t="t" r="r" b="b"/>
            <a:pathLst>
              <a:path w="1827529" h="462279">
                <a:moveTo>
                  <a:pt x="0" y="461962"/>
                </a:moveTo>
                <a:lnTo>
                  <a:pt x="1827149" y="461962"/>
                </a:lnTo>
                <a:lnTo>
                  <a:pt x="1827149" y="0"/>
                </a:lnTo>
                <a:lnTo>
                  <a:pt x="0" y="0"/>
                </a:lnTo>
                <a:lnTo>
                  <a:pt x="0" y="461962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409575" y="5110226"/>
            <a:ext cx="625475" cy="187325"/>
          </a:xfrm>
          <a:custGeom>
            <a:avLst/>
            <a:gdLst/>
            <a:ahLst/>
            <a:cxnLst/>
            <a:rect l="l" t="t" r="r" b="b"/>
            <a:pathLst>
              <a:path w="625475" h="187325">
                <a:moveTo>
                  <a:pt x="0" y="187325"/>
                </a:moveTo>
                <a:lnTo>
                  <a:pt x="625475" y="187325"/>
                </a:lnTo>
                <a:lnTo>
                  <a:pt x="625475" y="0"/>
                </a:lnTo>
                <a:lnTo>
                  <a:pt x="0" y="0"/>
                </a:lnTo>
                <a:lnTo>
                  <a:pt x="0" y="187325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1035050" y="5110226"/>
            <a:ext cx="1587500" cy="187325"/>
          </a:xfrm>
          <a:custGeom>
            <a:avLst/>
            <a:gdLst/>
            <a:ahLst/>
            <a:cxnLst/>
            <a:rect l="l" t="t" r="r" b="b"/>
            <a:pathLst>
              <a:path w="1587500" h="187325">
                <a:moveTo>
                  <a:pt x="0" y="187325"/>
                </a:moveTo>
                <a:lnTo>
                  <a:pt x="1587500" y="187325"/>
                </a:lnTo>
                <a:lnTo>
                  <a:pt x="1587500" y="0"/>
                </a:lnTo>
                <a:lnTo>
                  <a:pt x="0" y="0"/>
                </a:lnTo>
                <a:lnTo>
                  <a:pt x="0" y="187325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409575" y="5297487"/>
            <a:ext cx="625475" cy="287655"/>
          </a:xfrm>
          <a:custGeom>
            <a:avLst/>
            <a:gdLst/>
            <a:ahLst/>
            <a:cxnLst/>
            <a:rect l="l" t="t" r="r" b="b"/>
            <a:pathLst>
              <a:path w="625475" h="287654">
                <a:moveTo>
                  <a:pt x="0" y="287337"/>
                </a:moveTo>
                <a:lnTo>
                  <a:pt x="625475" y="287337"/>
                </a:lnTo>
                <a:lnTo>
                  <a:pt x="625475" y="0"/>
                </a:lnTo>
                <a:lnTo>
                  <a:pt x="0" y="0"/>
                </a:lnTo>
                <a:lnTo>
                  <a:pt x="0" y="287337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1035050" y="5297487"/>
            <a:ext cx="1587500" cy="287655"/>
          </a:xfrm>
          <a:custGeom>
            <a:avLst/>
            <a:gdLst/>
            <a:ahLst/>
            <a:cxnLst/>
            <a:rect l="l" t="t" r="r" b="b"/>
            <a:pathLst>
              <a:path w="1587500" h="287654">
                <a:moveTo>
                  <a:pt x="0" y="287337"/>
                </a:moveTo>
                <a:lnTo>
                  <a:pt x="1587500" y="287337"/>
                </a:lnTo>
                <a:lnTo>
                  <a:pt x="1587500" y="0"/>
                </a:lnTo>
                <a:lnTo>
                  <a:pt x="0" y="0"/>
                </a:lnTo>
                <a:lnTo>
                  <a:pt x="0" y="287337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2951226" y="5297551"/>
            <a:ext cx="631825" cy="187325"/>
          </a:xfrm>
          <a:custGeom>
            <a:avLst/>
            <a:gdLst/>
            <a:ahLst/>
            <a:cxnLst/>
            <a:rect l="l" t="t" r="r" b="b"/>
            <a:pathLst>
              <a:path w="631825" h="187325">
                <a:moveTo>
                  <a:pt x="0" y="187325"/>
                </a:moveTo>
                <a:lnTo>
                  <a:pt x="631825" y="187325"/>
                </a:lnTo>
                <a:lnTo>
                  <a:pt x="631825" y="0"/>
                </a:lnTo>
                <a:lnTo>
                  <a:pt x="0" y="0"/>
                </a:lnTo>
                <a:lnTo>
                  <a:pt x="0" y="187325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3583051" y="5297551"/>
            <a:ext cx="1827530" cy="187325"/>
          </a:xfrm>
          <a:custGeom>
            <a:avLst/>
            <a:gdLst/>
            <a:ahLst/>
            <a:cxnLst/>
            <a:rect l="l" t="t" r="r" b="b"/>
            <a:pathLst>
              <a:path w="1827529" h="187325">
                <a:moveTo>
                  <a:pt x="0" y="187325"/>
                </a:moveTo>
                <a:lnTo>
                  <a:pt x="1827149" y="187325"/>
                </a:lnTo>
                <a:lnTo>
                  <a:pt x="1827149" y="0"/>
                </a:lnTo>
                <a:lnTo>
                  <a:pt x="0" y="0"/>
                </a:lnTo>
                <a:lnTo>
                  <a:pt x="0" y="187325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2951226" y="5484812"/>
            <a:ext cx="631825" cy="187325"/>
          </a:xfrm>
          <a:custGeom>
            <a:avLst/>
            <a:gdLst/>
            <a:ahLst/>
            <a:cxnLst/>
            <a:rect l="l" t="t" r="r" b="b"/>
            <a:pathLst>
              <a:path w="631825" h="187325">
                <a:moveTo>
                  <a:pt x="0" y="187325"/>
                </a:moveTo>
                <a:lnTo>
                  <a:pt x="631825" y="187325"/>
                </a:lnTo>
                <a:lnTo>
                  <a:pt x="631825" y="0"/>
                </a:lnTo>
                <a:lnTo>
                  <a:pt x="0" y="0"/>
                </a:lnTo>
                <a:lnTo>
                  <a:pt x="0" y="187325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3583051" y="5484812"/>
            <a:ext cx="1827530" cy="187325"/>
          </a:xfrm>
          <a:custGeom>
            <a:avLst/>
            <a:gdLst/>
            <a:ahLst/>
            <a:cxnLst/>
            <a:rect l="l" t="t" r="r" b="b"/>
            <a:pathLst>
              <a:path w="1827529" h="187325">
                <a:moveTo>
                  <a:pt x="0" y="187325"/>
                </a:moveTo>
                <a:lnTo>
                  <a:pt x="1827149" y="187325"/>
                </a:lnTo>
                <a:lnTo>
                  <a:pt x="1827149" y="0"/>
                </a:lnTo>
                <a:lnTo>
                  <a:pt x="0" y="0"/>
                </a:lnTo>
                <a:lnTo>
                  <a:pt x="0" y="187325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409575" y="5584825"/>
            <a:ext cx="625475" cy="274955"/>
          </a:xfrm>
          <a:custGeom>
            <a:avLst/>
            <a:gdLst/>
            <a:ahLst/>
            <a:cxnLst/>
            <a:rect l="l" t="t" r="r" b="b"/>
            <a:pathLst>
              <a:path w="625475" h="274954">
                <a:moveTo>
                  <a:pt x="0" y="274637"/>
                </a:moveTo>
                <a:lnTo>
                  <a:pt x="625475" y="274637"/>
                </a:lnTo>
                <a:lnTo>
                  <a:pt x="625475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1035050" y="5584825"/>
            <a:ext cx="1587500" cy="274955"/>
          </a:xfrm>
          <a:custGeom>
            <a:avLst/>
            <a:gdLst/>
            <a:ahLst/>
            <a:cxnLst/>
            <a:rect l="l" t="t" r="r" b="b"/>
            <a:pathLst>
              <a:path w="1587500" h="274954">
                <a:moveTo>
                  <a:pt x="0" y="274637"/>
                </a:moveTo>
                <a:lnTo>
                  <a:pt x="1587500" y="274637"/>
                </a:lnTo>
                <a:lnTo>
                  <a:pt x="1587500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2951226" y="5672137"/>
            <a:ext cx="631825" cy="187325"/>
          </a:xfrm>
          <a:custGeom>
            <a:avLst/>
            <a:gdLst/>
            <a:ahLst/>
            <a:cxnLst/>
            <a:rect l="l" t="t" r="r" b="b"/>
            <a:pathLst>
              <a:path w="631825" h="187325">
                <a:moveTo>
                  <a:pt x="0" y="187325"/>
                </a:moveTo>
                <a:lnTo>
                  <a:pt x="631825" y="187325"/>
                </a:lnTo>
                <a:lnTo>
                  <a:pt x="631825" y="0"/>
                </a:lnTo>
                <a:lnTo>
                  <a:pt x="0" y="0"/>
                </a:lnTo>
                <a:lnTo>
                  <a:pt x="0" y="1873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3583051" y="5672137"/>
            <a:ext cx="1827530" cy="187325"/>
          </a:xfrm>
          <a:custGeom>
            <a:avLst/>
            <a:gdLst/>
            <a:ahLst/>
            <a:cxnLst/>
            <a:rect l="l" t="t" r="r" b="b"/>
            <a:pathLst>
              <a:path w="1827529" h="187325">
                <a:moveTo>
                  <a:pt x="0" y="187325"/>
                </a:moveTo>
                <a:lnTo>
                  <a:pt x="1827149" y="187325"/>
                </a:lnTo>
                <a:lnTo>
                  <a:pt x="1827149" y="0"/>
                </a:lnTo>
                <a:lnTo>
                  <a:pt x="0" y="0"/>
                </a:lnTo>
                <a:lnTo>
                  <a:pt x="0" y="187325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409575" y="5859462"/>
            <a:ext cx="625475" cy="274955"/>
          </a:xfrm>
          <a:custGeom>
            <a:avLst/>
            <a:gdLst/>
            <a:ahLst/>
            <a:cxnLst/>
            <a:rect l="l" t="t" r="r" b="b"/>
            <a:pathLst>
              <a:path w="625475" h="274954">
                <a:moveTo>
                  <a:pt x="0" y="274637"/>
                </a:moveTo>
                <a:lnTo>
                  <a:pt x="625475" y="274637"/>
                </a:lnTo>
                <a:lnTo>
                  <a:pt x="625475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1035050" y="5859462"/>
            <a:ext cx="1587500" cy="274955"/>
          </a:xfrm>
          <a:custGeom>
            <a:avLst/>
            <a:gdLst/>
            <a:ahLst/>
            <a:cxnLst/>
            <a:rect l="l" t="t" r="r" b="b"/>
            <a:pathLst>
              <a:path w="1587500" h="274954">
                <a:moveTo>
                  <a:pt x="0" y="274637"/>
                </a:moveTo>
                <a:lnTo>
                  <a:pt x="1587500" y="274637"/>
                </a:lnTo>
                <a:lnTo>
                  <a:pt x="1587500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2951226" y="5859462"/>
            <a:ext cx="631825" cy="274955"/>
          </a:xfrm>
          <a:custGeom>
            <a:avLst/>
            <a:gdLst/>
            <a:ahLst/>
            <a:cxnLst/>
            <a:rect l="l" t="t" r="r" b="b"/>
            <a:pathLst>
              <a:path w="631825" h="274954">
                <a:moveTo>
                  <a:pt x="0" y="274637"/>
                </a:moveTo>
                <a:lnTo>
                  <a:pt x="631825" y="274637"/>
                </a:lnTo>
                <a:lnTo>
                  <a:pt x="631825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3583051" y="5859462"/>
            <a:ext cx="1827530" cy="274955"/>
          </a:xfrm>
          <a:custGeom>
            <a:avLst/>
            <a:gdLst/>
            <a:ahLst/>
            <a:cxnLst/>
            <a:rect l="l" t="t" r="r" b="b"/>
            <a:pathLst>
              <a:path w="1827529" h="274954">
                <a:moveTo>
                  <a:pt x="0" y="274637"/>
                </a:moveTo>
                <a:lnTo>
                  <a:pt x="1827149" y="274637"/>
                </a:lnTo>
                <a:lnTo>
                  <a:pt x="1827149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409575" y="6134100"/>
            <a:ext cx="625475" cy="187325"/>
          </a:xfrm>
          <a:custGeom>
            <a:avLst/>
            <a:gdLst/>
            <a:ahLst/>
            <a:cxnLst/>
            <a:rect l="l" t="t" r="r" b="b"/>
            <a:pathLst>
              <a:path w="625475" h="187325">
                <a:moveTo>
                  <a:pt x="0" y="187325"/>
                </a:moveTo>
                <a:lnTo>
                  <a:pt x="625475" y="187325"/>
                </a:lnTo>
                <a:lnTo>
                  <a:pt x="625475" y="0"/>
                </a:lnTo>
                <a:lnTo>
                  <a:pt x="0" y="0"/>
                </a:lnTo>
                <a:lnTo>
                  <a:pt x="0" y="1873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1035050" y="6134100"/>
            <a:ext cx="1587500" cy="187325"/>
          </a:xfrm>
          <a:custGeom>
            <a:avLst/>
            <a:gdLst/>
            <a:ahLst/>
            <a:cxnLst/>
            <a:rect l="l" t="t" r="r" b="b"/>
            <a:pathLst>
              <a:path w="1587500" h="187325">
                <a:moveTo>
                  <a:pt x="0" y="187325"/>
                </a:moveTo>
                <a:lnTo>
                  <a:pt x="1587500" y="187325"/>
                </a:lnTo>
                <a:lnTo>
                  <a:pt x="1587500" y="0"/>
                </a:lnTo>
                <a:lnTo>
                  <a:pt x="0" y="0"/>
                </a:lnTo>
                <a:lnTo>
                  <a:pt x="0" y="1873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2951226" y="6134100"/>
            <a:ext cx="631825" cy="187325"/>
          </a:xfrm>
          <a:custGeom>
            <a:avLst/>
            <a:gdLst/>
            <a:ahLst/>
            <a:cxnLst/>
            <a:rect l="l" t="t" r="r" b="b"/>
            <a:pathLst>
              <a:path w="631825" h="187325">
                <a:moveTo>
                  <a:pt x="0" y="187325"/>
                </a:moveTo>
                <a:lnTo>
                  <a:pt x="631825" y="187325"/>
                </a:lnTo>
                <a:lnTo>
                  <a:pt x="631825" y="0"/>
                </a:lnTo>
                <a:lnTo>
                  <a:pt x="0" y="0"/>
                </a:lnTo>
                <a:lnTo>
                  <a:pt x="0" y="1873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3583051" y="6134100"/>
            <a:ext cx="1827530" cy="187325"/>
          </a:xfrm>
          <a:custGeom>
            <a:avLst/>
            <a:gdLst/>
            <a:ahLst/>
            <a:cxnLst/>
            <a:rect l="l" t="t" r="r" b="b"/>
            <a:pathLst>
              <a:path w="1827529" h="187325">
                <a:moveTo>
                  <a:pt x="0" y="187325"/>
                </a:moveTo>
                <a:lnTo>
                  <a:pt x="1827149" y="187325"/>
                </a:lnTo>
                <a:lnTo>
                  <a:pt x="1827149" y="0"/>
                </a:lnTo>
                <a:lnTo>
                  <a:pt x="0" y="0"/>
                </a:lnTo>
                <a:lnTo>
                  <a:pt x="0" y="1873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409575" y="6321425"/>
            <a:ext cx="625475" cy="192405"/>
          </a:xfrm>
          <a:custGeom>
            <a:avLst/>
            <a:gdLst/>
            <a:ahLst/>
            <a:cxnLst/>
            <a:rect l="l" t="t" r="r" b="b"/>
            <a:pathLst>
              <a:path w="625475" h="192404">
                <a:moveTo>
                  <a:pt x="0" y="192087"/>
                </a:moveTo>
                <a:lnTo>
                  <a:pt x="625475" y="192087"/>
                </a:lnTo>
                <a:lnTo>
                  <a:pt x="625475" y="0"/>
                </a:lnTo>
                <a:lnTo>
                  <a:pt x="0" y="0"/>
                </a:lnTo>
                <a:lnTo>
                  <a:pt x="0" y="192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1035050" y="6321425"/>
            <a:ext cx="1587500" cy="192405"/>
          </a:xfrm>
          <a:custGeom>
            <a:avLst/>
            <a:gdLst/>
            <a:ahLst/>
            <a:cxnLst/>
            <a:rect l="l" t="t" r="r" b="b"/>
            <a:pathLst>
              <a:path w="1587500" h="192404">
                <a:moveTo>
                  <a:pt x="0" y="192087"/>
                </a:moveTo>
                <a:lnTo>
                  <a:pt x="1587500" y="192087"/>
                </a:lnTo>
                <a:lnTo>
                  <a:pt x="1587500" y="0"/>
                </a:lnTo>
                <a:lnTo>
                  <a:pt x="0" y="0"/>
                </a:lnTo>
                <a:lnTo>
                  <a:pt x="0" y="192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2951226" y="6321425"/>
            <a:ext cx="631825" cy="192405"/>
          </a:xfrm>
          <a:custGeom>
            <a:avLst/>
            <a:gdLst/>
            <a:ahLst/>
            <a:cxnLst/>
            <a:rect l="l" t="t" r="r" b="b"/>
            <a:pathLst>
              <a:path w="631825" h="192404">
                <a:moveTo>
                  <a:pt x="0" y="192087"/>
                </a:moveTo>
                <a:lnTo>
                  <a:pt x="631825" y="192087"/>
                </a:lnTo>
                <a:lnTo>
                  <a:pt x="631825" y="0"/>
                </a:lnTo>
                <a:lnTo>
                  <a:pt x="0" y="0"/>
                </a:lnTo>
                <a:lnTo>
                  <a:pt x="0" y="192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3583051" y="6321425"/>
            <a:ext cx="1827530" cy="192405"/>
          </a:xfrm>
          <a:custGeom>
            <a:avLst/>
            <a:gdLst/>
            <a:ahLst/>
            <a:cxnLst/>
            <a:rect l="l" t="t" r="r" b="b"/>
            <a:pathLst>
              <a:path w="1827529" h="192404">
                <a:moveTo>
                  <a:pt x="0" y="192087"/>
                </a:moveTo>
                <a:lnTo>
                  <a:pt x="1827149" y="192087"/>
                </a:lnTo>
                <a:lnTo>
                  <a:pt x="1827149" y="0"/>
                </a:lnTo>
                <a:lnTo>
                  <a:pt x="0" y="0"/>
                </a:lnTo>
                <a:lnTo>
                  <a:pt x="0" y="192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409575" y="6513512"/>
            <a:ext cx="625475" cy="187325"/>
          </a:xfrm>
          <a:custGeom>
            <a:avLst/>
            <a:gdLst/>
            <a:ahLst/>
            <a:cxnLst/>
            <a:rect l="l" t="t" r="r" b="b"/>
            <a:pathLst>
              <a:path w="625475" h="187325">
                <a:moveTo>
                  <a:pt x="0" y="187325"/>
                </a:moveTo>
                <a:lnTo>
                  <a:pt x="625475" y="187325"/>
                </a:lnTo>
                <a:lnTo>
                  <a:pt x="625475" y="0"/>
                </a:lnTo>
                <a:lnTo>
                  <a:pt x="0" y="0"/>
                </a:lnTo>
                <a:lnTo>
                  <a:pt x="0" y="1873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1035050" y="6513512"/>
            <a:ext cx="1587500" cy="187325"/>
          </a:xfrm>
          <a:custGeom>
            <a:avLst/>
            <a:gdLst/>
            <a:ahLst/>
            <a:cxnLst/>
            <a:rect l="l" t="t" r="r" b="b"/>
            <a:pathLst>
              <a:path w="1587500" h="187325">
                <a:moveTo>
                  <a:pt x="0" y="187325"/>
                </a:moveTo>
                <a:lnTo>
                  <a:pt x="1587500" y="187325"/>
                </a:lnTo>
                <a:lnTo>
                  <a:pt x="1587500" y="0"/>
                </a:lnTo>
                <a:lnTo>
                  <a:pt x="0" y="0"/>
                </a:lnTo>
                <a:lnTo>
                  <a:pt x="0" y="1873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2951226" y="6513512"/>
            <a:ext cx="631825" cy="187325"/>
          </a:xfrm>
          <a:custGeom>
            <a:avLst/>
            <a:gdLst/>
            <a:ahLst/>
            <a:cxnLst/>
            <a:rect l="l" t="t" r="r" b="b"/>
            <a:pathLst>
              <a:path w="631825" h="187325">
                <a:moveTo>
                  <a:pt x="0" y="187325"/>
                </a:moveTo>
                <a:lnTo>
                  <a:pt x="631825" y="187325"/>
                </a:lnTo>
                <a:lnTo>
                  <a:pt x="631825" y="0"/>
                </a:lnTo>
                <a:lnTo>
                  <a:pt x="0" y="0"/>
                </a:lnTo>
                <a:lnTo>
                  <a:pt x="0" y="1873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3583051" y="6513512"/>
            <a:ext cx="1827530" cy="187325"/>
          </a:xfrm>
          <a:custGeom>
            <a:avLst/>
            <a:gdLst/>
            <a:ahLst/>
            <a:cxnLst/>
            <a:rect l="l" t="t" r="r" b="b"/>
            <a:pathLst>
              <a:path w="1827529" h="187325">
                <a:moveTo>
                  <a:pt x="0" y="187325"/>
                </a:moveTo>
                <a:lnTo>
                  <a:pt x="1827149" y="187325"/>
                </a:lnTo>
                <a:lnTo>
                  <a:pt x="1827149" y="0"/>
                </a:lnTo>
                <a:lnTo>
                  <a:pt x="0" y="0"/>
                </a:lnTo>
                <a:lnTo>
                  <a:pt x="0" y="1873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409575" y="6700839"/>
            <a:ext cx="625475" cy="157480"/>
          </a:xfrm>
          <a:custGeom>
            <a:avLst/>
            <a:gdLst/>
            <a:ahLst/>
            <a:cxnLst/>
            <a:rect l="l" t="t" r="r" b="b"/>
            <a:pathLst>
              <a:path w="625475" h="157479">
                <a:moveTo>
                  <a:pt x="625475" y="157158"/>
                </a:moveTo>
                <a:lnTo>
                  <a:pt x="625475" y="0"/>
                </a:lnTo>
                <a:lnTo>
                  <a:pt x="0" y="0"/>
                </a:lnTo>
                <a:lnTo>
                  <a:pt x="0" y="157158"/>
                </a:lnTo>
                <a:lnTo>
                  <a:pt x="625475" y="1571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1035050" y="6700839"/>
            <a:ext cx="1587500" cy="157480"/>
          </a:xfrm>
          <a:custGeom>
            <a:avLst/>
            <a:gdLst/>
            <a:ahLst/>
            <a:cxnLst/>
            <a:rect l="l" t="t" r="r" b="b"/>
            <a:pathLst>
              <a:path w="1587500" h="157479">
                <a:moveTo>
                  <a:pt x="1587500" y="157158"/>
                </a:moveTo>
                <a:lnTo>
                  <a:pt x="1587500" y="0"/>
                </a:lnTo>
                <a:lnTo>
                  <a:pt x="0" y="0"/>
                </a:lnTo>
                <a:lnTo>
                  <a:pt x="0" y="157158"/>
                </a:lnTo>
                <a:lnTo>
                  <a:pt x="1587500" y="1571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2951226" y="6700839"/>
            <a:ext cx="631825" cy="157480"/>
          </a:xfrm>
          <a:custGeom>
            <a:avLst/>
            <a:gdLst/>
            <a:ahLst/>
            <a:cxnLst/>
            <a:rect l="l" t="t" r="r" b="b"/>
            <a:pathLst>
              <a:path w="631825" h="157479">
                <a:moveTo>
                  <a:pt x="631825" y="157158"/>
                </a:moveTo>
                <a:lnTo>
                  <a:pt x="631825" y="0"/>
                </a:lnTo>
                <a:lnTo>
                  <a:pt x="0" y="0"/>
                </a:lnTo>
                <a:lnTo>
                  <a:pt x="0" y="157158"/>
                </a:lnTo>
                <a:lnTo>
                  <a:pt x="631825" y="1571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3583051" y="6700839"/>
            <a:ext cx="1827530" cy="157480"/>
          </a:xfrm>
          <a:custGeom>
            <a:avLst/>
            <a:gdLst/>
            <a:ahLst/>
            <a:cxnLst/>
            <a:rect l="l" t="t" r="r" b="b"/>
            <a:pathLst>
              <a:path w="1827529" h="157479">
                <a:moveTo>
                  <a:pt x="1827149" y="157158"/>
                </a:moveTo>
                <a:lnTo>
                  <a:pt x="1827149" y="0"/>
                </a:lnTo>
                <a:lnTo>
                  <a:pt x="0" y="0"/>
                </a:lnTo>
                <a:lnTo>
                  <a:pt x="0" y="157158"/>
                </a:lnTo>
                <a:lnTo>
                  <a:pt x="1827149" y="1571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409575" y="4629150"/>
            <a:ext cx="0" cy="2228850"/>
          </a:xfrm>
          <a:custGeom>
            <a:avLst/>
            <a:gdLst/>
            <a:ahLst/>
            <a:cxnLst/>
            <a:rect l="l" t="t" r="r" b="b"/>
            <a:pathLst>
              <a:path w="0" h="2228850">
                <a:moveTo>
                  <a:pt x="0" y="0"/>
                </a:moveTo>
                <a:lnTo>
                  <a:pt x="0" y="222884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1035050" y="4641850"/>
            <a:ext cx="0" cy="2216150"/>
          </a:xfrm>
          <a:custGeom>
            <a:avLst/>
            <a:gdLst/>
            <a:ahLst/>
            <a:cxnLst/>
            <a:rect l="l" t="t" r="r" b="b"/>
            <a:pathLst>
              <a:path w="0" h="2216150">
                <a:moveTo>
                  <a:pt x="0" y="0"/>
                </a:moveTo>
                <a:lnTo>
                  <a:pt x="0" y="221614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2622550" y="4629150"/>
            <a:ext cx="0" cy="2228850"/>
          </a:xfrm>
          <a:custGeom>
            <a:avLst/>
            <a:gdLst/>
            <a:ahLst/>
            <a:cxnLst/>
            <a:rect l="l" t="t" r="r" b="b"/>
            <a:pathLst>
              <a:path w="0" h="2228850">
                <a:moveTo>
                  <a:pt x="0" y="0"/>
                </a:moveTo>
                <a:lnTo>
                  <a:pt x="0" y="222884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2951226" y="4629150"/>
            <a:ext cx="0" cy="2228850"/>
          </a:xfrm>
          <a:custGeom>
            <a:avLst/>
            <a:gdLst/>
            <a:ahLst/>
            <a:cxnLst/>
            <a:rect l="l" t="t" r="r" b="b"/>
            <a:pathLst>
              <a:path w="0" h="2228850">
                <a:moveTo>
                  <a:pt x="0" y="0"/>
                </a:moveTo>
                <a:lnTo>
                  <a:pt x="0" y="222884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3583051" y="4641850"/>
            <a:ext cx="0" cy="2216150"/>
          </a:xfrm>
          <a:custGeom>
            <a:avLst/>
            <a:gdLst/>
            <a:ahLst/>
            <a:cxnLst/>
            <a:rect l="l" t="t" r="r" b="b"/>
            <a:pathLst>
              <a:path w="0" h="2216150">
                <a:moveTo>
                  <a:pt x="0" y="0"/>
                </a:moveTo>
                <a:lnTo>
                  <a:pt x="0" y="221614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0" y="4648200"/>
            <a:ext cx="428625" cy="0"/>
          </a:xfrm>
          <a:custGeom>
            <a:avLst/>
            <a:gdLst/>
            <a:ahLst/>
            <a:cxnLst/>
            <a:rect l="l" t="t" r="r" b="b"/>
            <a:pathLst>
              <a:path w="428625" h="0">
                <a:moveTo>
                  <a:pt x="0" y="0"/>
                </a:moveTo>
                <a:lnTo>
                  <a:pt x="428625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428625" y="4648200"/>
            <a:ext cx="2174875" cy="0"/>
          </a:xfrm>
          <a:custGeom>
            <a:avLst/>
            <a:gdLst/>
            <a:ahLst/>
            <a:cxnLst/>
            <a:rect l="l" t="t" r="r" b="b"/>
            <a:pathLst>
              <a:path w="2174875" h="0">
                <a:moveTo>
                  <a:pt x="0" y="0"/>
                </a:moveTo>
                <a:lnTo>
                  <a:pt x="21748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2603500" y="4648200"/>
            <a:ext cx="367030" cy="0"/>
          </a:xfrm>
          <a:custGeom>
            <a:avLst/>
            <a:gdLst/>
            <a:ahLst/>
            <a:cxnLst/>
            <a:rect l="l" t="t" r="r" b="b"/>
            <a:pathLst>
              <a:path w="367030" h="0">
                <a:moveTo>
                  <a:pt x="0" y="0"/>
                </a:moveTo>
                <a:lnTo>
                  <a:pt x="366775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2970276" y="4648200"/>
            <a:ext cx="2446655" cy="0"/>
          </a:xfrm>
          <a:custGeom>
            <a:avLst/>
            <a:gdLst/>
            <a:ahLst/>
            <a:cxnLst/>
            <a:rect l="l" t="t" r="r" b="b"/>
            <a:pathLst>
              <a:path w="2446654" h="0">
                <a:moveTo>
                  <a:pt x="0" y="0"/>
                </a:moveTo>
                <a:lnTo>
                  <a:pt x="24462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390525" y="4835525"/>
            <a:ext cx="2251075" cy="0"/>
          </a:xfrm>
          <a:custGeom>
            <a:avLst/>
            <a:gdLst/>
            <a:ahLst/>
            <a:cxnLst/>
            <a:rect l="l" t="t" r="r" b="b"/>
            <a:pathLst>
              <a:path w="2251075" h="0">
                <a:moveTo>
                  <a:pt x="0" y="0"/>
                </a:moveTo>
                <a:lnTo>
                  <a:pt x="22510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2932176" y="4835525"/>
            <a:ext cx="2484755" cy="0"/>
          </a:xfrm>
          <a:custGeom>
            <a:avLst/>
            <a:gdLst/>
            <a:ahLst/>
            <a:cxnLst/>
            <a:rect l="l" t="t" r="r" b="b"/>
            <a:pathLst>
              <a:path w="2484754" h="0">
                <a:moveTo>
                  <a:pt x="0" y="0"/>
                </a:moveTo>
                <a:lnTo>
                  <a:pt x="24843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390525" y="5110098"/>
            <a:ext cx="2251075" cy="0"/>
          </a:xfrm>
          <a:custGeom>
            <a:avLst/>
            <a:gdLst/>
            <a:ahLst/>
            <a:cxnLst/>
            <a:rect l="l" t="t" r="r" b="b"/>
            <a:pathLst>
              <a:path w="2251075" h="0">
                <a:moveTo>
                  <a:pt x="0" y="0"/>
                </a:moveTo>
                <a:lnTo>
                  <a:pt x="22510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390525" y="5297551"/>
            <a:ext cx="2251075" cy="0"/>
          </a:xfrm>
          <a:custGeom>
            <a:avLst/>
            <a:gdLst/>
            <a:ahLst/>
            <a:cxnLst/>
            <a:rect l="l" t="t" r="r" b="b"/>
            <a:pathLst>
              <a:path w="2251075" h="0">
                <a:moveTo>
                  <a:pt x="0" y="0"/>
                </a:moveTo>
                <a:lnTo>
                  <a:pt x="22510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2932176" y="5297551"/>
            <a:ext cx="2484755" cy="0"/>
          </a:xfrm>
          <a:custGeom>
            <a:avLst/>
            <a:gdLst/>
            <a:ahLst/>
            <a:cxnLst/>
            <a:rect l="l" t="t" r="r" b="b"/>
            <a:pathLst>
              <a:path w="2484754" h="0">
                <a:moveTo>
                  <a:pt x="0" y="0"/>
                </a:moveTo>
                <a:lnTo>
                  <a:pt x="24843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2932176" y="5484876"/>
            <a:ext cx="2484755" cy="0"/>
          </a:xfrm>
          <a:custGeom>
            <a:avLst/>
            <a:gdLst/>
            <a:ahLst/>
            <a:cxnLst/>
            <a:rect l="l" t="t" r="r" b="b"/>
            <a:pathLst>
              <a:path w="2484754" h="0">
                <a:moveTo>
                  <a:pt x="0" y="0"/>
                </a:moveTo>
                <a:lnTo>
                  <a:pt x="24843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390525" y="5584825"/>
            <a:ext cx="2251075" cy="0"/>
          </a:xfrm>
          <a:custGeom>
            <a:avLst/>
            <a:gdLst/>
            <a:ahLst/>
            <a:cxnLst/>
            <a:rect l="l" t="t" r="r" b="b"/>
            <a:pathLst>
              <a:path w="2251075" h="0">
                <a:moveTo>
                  <a:pt x="0" y="0"/>
                </a:moveTo>
                <a:lnTo>
                  <a:pt x="22510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2932176" y="5672137"/>
            <a:ext cx="2484755" cy="0"/>
          </a:xfrm>
          <a:custGeom>
            <a:avLst/>
            <a:gdLst/>
            <a:ahLst/>
            <a:cxnLst/>
            <a:rect l="l" t="t" r="r" b="b"/>
            <a:pathLst>
              <a:path w="2484754" h="0">
                <a:moveTo>
                  <a:pt x="0" y="0"/>
                </a:moveTo>
                <a:lnTo>
                  <a:pt x="24843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390525" y="5859462"/>
            <a:ext cx="2251075" cy="0"/>
          </a:xfrm>
          <a:custGeom>
            <a:avLst/>
            <a:gdLst/>
            <a:ahLst/>
            <a:cxnLst/>
            <a:rect l="l" t="t" r="r" b="b"/>
            <a:pathLst>
              <a:path w="2251075" h="0">
                <a:moveTo>
                  <a:pt x="0" y="0"/>
                </a:moveTo>
                <a:lnTo>
                  <a:pt x="22510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2932176" y="5859462"/>
            <a:ext cx="2484755" cy="0"/>
          </a:xfrm>
          <a:custGeom>
            <a:avLst/>
            <a:gdLst/>
            <a:ahLst/>
            <a:cxnLst/>
            <a:rect l="l" t="t" r="r" b="b"/>
            <a:pathLst>
              <a:path w="2484754" h="0">
                <a:moveTo>
                  <a:pt x="0" y="0"/>
                </a:moveTo>
                <a:lnTo>
                  <a:pt x="24843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390525" y="6134100"/>
            <a:ext cx="2251075" cy="0"/>
          </a:xfrm>
          <a:custGeom>
            <a:avLst/>
            <a:gdLst/>
            <a:ahLst/>
            <a:cxnLst/>
            <a:rect l="l" t="t" r="r" b="b"/>
            <a:pathLst>
              <a:path w="2251075" h="0">
                <a:moveTo>
                  <a:pt x="0" y="0"/>
                </a:moveTo>
                <a:lnTo>
                  <a:pt x="22510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2932176" y="6134100"/>
            <a:ext cx="2484755" cy="0"/>
          </a:xfrm>
          <a:custGeom>
            <a:avLst/>
            <a:gdLst/>
            <a:ahLst/>
            <a:cxnLst/>
            <a:rect l="l" t="t" r="r" b="b"/>
            <a:pathLst>
              <a:path w="2484754" h="0">
                <a:moveTo>
                  <a:pt x="0" y="0"/>
                </a:moveTo>
                <a:lnTo>
                  <a:pt x="24843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390525" y="6321425"/>
            <a:ext cx="2251075" cy="0"/>
          </a:xfrm>
          <a:custGeom>
            <a:avLst/>
            <a:gdLst/>
            <a:ahLst/>
            <a:cxnLst/>
            <a:rect l="l" t="t" r="r" b="b"/>
            <a:pathLst>
              <a:path w="2251075" h="0">
                <a:moveTo>
                  <a:pt x="0" y="0"/>
                </a:moveTo>
                <a:lnTo>
                  <a:pt x="22510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2932176" y="6321425"/>
            <a:ext cx="2484755" cy="0"/>
          </a:xfrm>
          <a:custGeom>
            <a:avLst/>
            <a:gdLst/>
            <a:ahLst/>
            <a:cxnLst/>
            <a:rect l="l" t="t" r="r" b="b"/>
            <a:pathLst>
              <a:path w="2484754" h="0">
                <a:moveTo>
                  <a:pt x="0" y="0"/>
                </a:moveTo>
                <a:lnTo>
                  <a:pt x="24843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390525" y="6513512"/>
            <a:ext cx="2251075" cy="0"/>
          </a:xfrm>
          <a:custGeom>
            <a:avLst/>
            <a:gdLst/>
            <a:ahLst/>
            <a:cxnLst/>
            <a:rect l="l" t="t" r="r" b="b"/>
            <a:pathLst>
              <a:path w="2251075" h="0">
                <a:moveTo>
                  <a:pt x="0" y="0"/>
                </a:moveTo>
                <a:lnTo>
                  <a:pt x="22510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2932176" y="6513512"/>
            <a:ext cx="2484755" cy="0"/>
          </a:xfrm>
          <a:custGeom>
            <a:avLst/>
            <a:gdLst/>
            <a:ahLst/>
            <a:cxnLst/>
            <a:rect l="l" t="t" r="r" b="b"/>
            <a:pathLst>
              <a:path w="2484754" h="0">
                <a:moveTo>
                  <a:pt x="0" y="0"/>
                </a:moveTo>
                <a:lnTo>
                  <a:pt x="24843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390525" y="6700837"/>
            <a:ext cx="2251075" cy="0"/>
          </a:xfrm>
          <a:custGeom>
            <a:avLst/>
            <a:gdLst/>
            <a:ahLst/>
            <a:cxnLst/>
            <a:rect l="l" t="t" r="r" b="b"/>
            <a:pathLst>
              <a:path w="2251075" h="0">
                <a:moveTo>
                  <a:pt x="0" y="0"/>
                </a:moveTo>
                <a:lnTo>
                  <a:pt x="22510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2932176" y="6700837"/>
            <a:ext cx="2484755" cy="0"/>
          </a:xfrm>
          <a:custGeom>
            <a:avLst/>
            <a:gdLst/>
            <a:ahLst/>
            <a:cxnLst/>
            <a:rect l="l" t="t" r="r" b="b"/>
            <a:pathLst>
              <a:path w="2484754" h="0">
                <a:moveTo>
                  <a:pt x="0" y="0"/>
                </a:moveTo>
                <a:lnTo>
                  <a:pt x="24843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0" y="4337050"/>
            <a:ext cx="0" cy="292100"/>
          </a:xfrm>
          <a:custGeom>
            <a:avLst/>
            <a:gdLst/>
            <a:ahLst/>
            <a:cxnLst/>
            <a:rect l="l" t="t" r="r" b="b"/>
            <a:pathLst>
              <a:path w="0" h="292100">
                <a:moveTo>
                  <a:pt x="0" y="0"/>
                </a:moveTo>
                <a:lnTo>
                  <a:pt x="0" y="2921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0" y="4629150"/>
            <a:ext cx="0" cy="2228850"/>
          </a:xfrm>
          <a:custGeom>
            <a:avLst/>
            <a:gdLst/>
            <a:ahLst/>
            <a:cxnLst/>
            <a:rect l="l" t="t" r="r" b="b"/>
            <a:pathLst>
              <a:path w="0" h="2228850">
                <a:moveTo>
                  <a:pt x="0" y="0"/>
                </a:moveTo>
                <a:lnTo>
                  <a:pt x="0" y="222884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5410200" y="4337050"/>
            <a:ext cx="0" cy="2520950"/>
          </a:xfrm>
          <a:custGeom>
            <a:avLst/>
            <a:gdLst/>
            <a:ahLst/>
            <a:cxnLst/>
            <a:rect l="l" t="t" r="r" b="b"/>
            <a:pathLst>
              <a:path w="0" h="2520950">
                <a:moveTo>
                  <a:pt x="0" y="0"/>
                </a:moveTo>
                <a:lnTo>
                  <a:pt x="0" y="252094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0" y="4343400"/>
            <a:ext cx="5416550" cy="0"/>
          </a:xfrm>
          <a:custGeom>
            <a:avLst/>
            <a:gdLst/>
            <a:ahLst/>
            <a:cxnLst/>
            <a:rect l="l" t="t" r="r" b="b"/>
            <a:pathLst>
              <a:path w="5416550" h="0">
                <a:moveTo>
                  <a:pt x="0" y="0"/>
                </a:moveTo>
                <a:lnTo>
                  <a:pt x="54165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 txBox="1"/>
          <p:nvPr/>
        </p:nvSpPr>
        <p:spPr>
          <a:xfrm>
            <a:off x="1421638" y="4432553"/>
            <a:ext cx="261112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Qua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tifi</a:t>
            </a: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4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z="14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dirty="0" sz="1400" spc="-2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OERs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442671" y="4705477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1068120" y="4682134"/>
            <a:ext cx="20955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>
                <a:latin typeface="Calibri"/>
                <a:cs typeface="Calibri"/>
              </a:rPr>
              <a:t>N</a:t>
            </a:r>
            <a:r>
              <a:rPr dirty="0" sz="900" spc="-5">
                <a:latin typeface="Calibri"/>
                <a:cs typeface="Calibri"/>
              </a:rPr>
              <a:t>/A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2984754" y="4705477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3616578" y="4682134"/>
            <a:ext cx="20955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>
                <a:latin typeface="Calibri"/>
                <a:cs typeface="Calibri"/>
              </a:rPr>
              <a:t>N</a:t>
            </a:r>
            <a:r>
              <a:rPr dirty="0" sz="900" spc="-5">
                <a:latin typeface="Calibri"/>
                <a:cs typeface="Calibri"/>
              </a:rPr>
              <a:t>/A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442671" y="4936007"/>
            <a:ext cx="39370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</a:t>
            </a:r>
            <a:r>
              <a:rPr dirty="0" sz="900" spc="-5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1068120" y="4844796"/>
            <a:ext cx="14058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>
                <a:latin typeface="Calibri"/>
                <a:cs typeface="Calibri"/>
              </a:rPr>
              <a:t>S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E</a:t>
            </a:r>
            <a:r>
              <a:rPr dirty="0" sz="900" spc="-10">
                <a:latin typeface="Calibri"/>
                <a:cs typeface="Calibri"/>
              </a:rPr>
              <a:t>x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 spc="-5">
                <a:latin typeface="Calibri"/>
                <a:cs typeface="Calibri"/>
              </a:rPr>
              <a:t>u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5">
                <a:latin typeface="Calibri"/>
                <a:cs typeface="Calibri"/>
              </a:rPr>
              <a:t>ve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Br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d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nin</a:t>
            </a:r>
            <a:r>
              <a:rPr dirty="0" sz="900" spc="-5">
                <a:latin typeface="Calibri"/>
                <a:cs typeface="Calibri"/>
              </a:rPr>
              <a:t>g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1068120" y="4982336"/>
            <a:ext cx="79756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5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ssi</a:t>
            </a:r>
            <a:r>
              <a:rPr dirty="0" sz="900" spc="-10">
                <a:latin typeface="Calibri"/>
                <a:cs typeface="Calibri"/>
              </a:rPr>
              <a:t>g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 spc="-10">
                <a:latin typeface="Calibri"/>
                <a:cs typeface="Calibri"/>
              </a:rPr>
              <a:t>m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4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10">
                <a:latin typeface="Calibri"/>
                <a:cs typeface="Calibri"/>
              </a:rPr>
              <a:t>w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2984754" y="5030089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3616578" y="4929195"/>
            <a:ext cx="14433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al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s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r</a:t>
            </a:r>
            <a:r>
              <a:rPr dirty="0" sz="900" spc="-5">
                <a:latin typeface="Calibri"/>
                <a:cs typeface="Calibri"/>
              </a:rPr>
              <a:t>ul</a:t>
            </a:r>
            <a:r>
              <a:rPr dirty="0" sz="900" spc="-5">
                <a:latin typeface="Calibri"/>
                <a:cs typeface="Calibri"/>
              </a:rPr>
              <a:t>y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unli</a:t>
            </a:r>
            <a:r>
              <a:rPr dirty="0" sz="900">
                <a:latin typeface="Calibri"/>
                <a:cs typeface="Calibri"/>
              </a:rPr>
              <a:t>mi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5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3616578" y="5066355"/>
            <a:ext cx="5861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 spc="-5">
                <a:latin typeface="Calibri"/>
                <a:cs typeface="Calibri"/>
              </a:rPr>
              <a:t>omman</a:t>
            </a:r>
            <a:r>
              <a:rPr dirty="0" sz="900" spc="-10">
                <a:latin typeface="Calibri"/>
                <a:cs typeface="Calibri"/>
              </a:rPr>
              <a:t>d</a:t>
            </a:r>
            <a:r>
              <a:rPr dirty="0" sz="900" spc="-10">
                <a:latin typeface="Calibri"/>
                <a:cs typeface="Calibri"/>
              </a:rPr>
              <a:t>!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442671" y="5167020"/>
            <a:ext cx="283845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</a:t>
            </a:r>
            <a:r>
              <a:rPr dirty="0" sz="900" spc="-5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1068120" y="5144389"/>
            <a:ext cx="20891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>
                <a:latin typeface="Calibri"/>
                <a:cs typeface="Calibri"/>
              </a:rPr>
              <a:t>N/A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442671" y="5404739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1068120" y="5313298"/>
            <a:ext cx="1333500" cy="276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900" spc="-10">
                <a:latin typeface="Calibri"/>
                <a:cs typeface="Calibri"/>
              </a:rPr>
              <a:t>S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arvard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Br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d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nin</a:t>
            </a:r>
            <a:r>
              <a:rPr dirty="0" sz="900" spc="-5">
                <a:latin typeface="Calibri"/>
                <a:cs typeface="Calibri"/>
              </a:rPr>
              <a:t>g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-15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ssi</a:t>
            </a:r>
            <a:r>
              <a:rPr dirty="0" sz="900" spc="-10">
                <a:latin typeface="Calibri"/>
                <a:cs typeface="Calibri"/>
              </a:rPr>
              <a:t>g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 spc="-10">
                <a:latin typeface="Calibri"/>
                <a:cs typeface="Calibri"/>
              </a:rPr>
              <a:t>m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4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10">
                <a:latin typeface="Calibri"/>
                <a:cs typeface="Calibri"/>
              </a:rPr>
              <a:t>w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2984754" y="5354701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3616578" y="5331840"/>
            <a:ext cx="20891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>
                <a:latin typeface="Calibri"/>
                <a:cs typeface="Calibri"/>
              </a:rPr>
              <a:t>N/A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2984754" y="5542203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3616578" y="5509890"/>
            <a:ext cx="10629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al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s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li</a:t>
            </a:r>
            <a:r>
              <a:rPr dirty="0" sz="900">
                <a:latin typeface="Calibri"/>
                <a:cs typeface="Calibri"/>
              </a:rPr>
              <a:t>mi</a:t>
            </a:r>
            <a:r>
              <a:rPr dirty="0" sz="900" spc="-5">
                <a:latin typeface="Calibri"/>
                <a:cs typeface="Calibri"/>
              </a:rPr>
              <a:t>tl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ss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442671" y="5685764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1068120" y="5662904"/>
            <a:ext cx="20891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>
                <a:latin typeface="Calibri"/>
                <a:cs typeface="Calibri"/>
              </a:rPr>
              <a:t>N/A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2984754" y="5729655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3616578" y="5706795"/>
            <a:ext cx="20891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>
                <a:latin typeface="Calibri"/>
                <a:cs typeface="Calibri"/>
              </a:rPr>
              <a:t>N/A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442671" y="5960694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1068120" y="5859233"/>
            <a:ext cx="1221105" cy="287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70"/>
              </a:lnSpc>
            </a:pPr>
            <a:r>
              <a:rPr dirty="0" sz="900">
                <a:latin typeface="MS PGothic"/>
                <a:cs typeface="MS PGothic"/>
              </a:rPr>
              <a:t>“</a:t>
            </a:r>
            <a:r>
              <a:rPr dirty="0" sz="900">
                <a:latin typeface="Calibri"/>
                <a:cs typeface="Calibri"/>
              </a:rPr>
              <a:t>E</a:t>
            </a:r>
            <a:r>
              <a:rPr dirty="0" sz="900" spc="-10">
                <a:latin typeface="Calibri"/>
                <a:cs typeface="Calibri"/>
              </a:rPr>
              <a:t>xp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-10">
                <a:latin typeface="Calibri"/>
                <a:cs typeface="Calibri"/>
              </a:rPr>
              <a:t>d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te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E</a:t>
            </a:r>
            <a:r>
              <a:rPr dirty="0" sz="900" spc="-10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 spc="-10">
                <a:latin typeface="Calibri"/>
                <a:cs typeface="Calibri"/>
              </a:rPr>
              <a:t>p</a:t>
            </a:r>
            <a:r>
              <a:rPr dirty="0" sz="900" spc="-5">
                <a:latin typeface="Calibri"/>
                <a:cs typeface="Calibri"/>
              </a:rPr>
              <a:t>ris</a:t>
            </a:r>
            <a:r>
              <a:rPr dirty="0" sz="900">
                <a:latin typeface="Calibri"/>
                <a:cs typeface="Calibri"/>
              </a:rPr>
              <a:t>e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1070"/>
              </a:lnSpc>
            </a:pPr>
            <a:r>
              <a:rPr dirty="0" sz="900" spc="-10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ssign</a:t>
            </a:r>
            <a:r>
              <a:rPr dirty="0" sz="900">
                <a:latin typeface="Calibri"/>
                <a:cs typeface="Calibri"/>
              </a:rPr>
              <a:t>m</a:t>
            </a:r>
            <a:r>
              <a:rPr dirty="0" sz="900" spc="-5">
                <a:latin typeface="Calibri"/>
                <a:cs typeface="Calibri"/>
              </a:rPr>
              <a:t>en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4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mme</a:t>
            </a:r>
            <a:r>
              <a:rPr dirty="0" sz="900" spc="-10">
                <a:latin typeface="Calibri"/>
                <a:cs typeface="Calibri"/>
              </a:rPr>
              <a:t>d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at</a:t>
            </a:r>
            <a:r>
              <a:rPr dirty="0" sz="900" spc="-5">
                <a:latin typeface="Calibri"/>
                <a:cs typeface="Calibri"/>
              </a:rPr>
              <a:t>el</a:t>
            </a:r>
            <a:r>
              <a:rPr dirty="0" sz="900">
                <a:latin typeface="Calibri"/>
                <a:cs typeface="Calibri"/>
              </a:rPr>
              <a:t>y”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2984754" y="5960694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3616578" y="5928380"/>
            <a:ext cx="9150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10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up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rb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al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5486400" y="742950"/>
            <a:ext cx="3657600" cy="213360"/>
          </a:xfrm>
          <a:custGeom>
            <a:avLst/>
            <a:gdLst/>
            <a:ahLst/>
            <a:cxnLst/>
            <a:rect l="l" t="t" r="r" b="b"/>
            <a:pathLst>
              <a:path w="3657600" h="213359">
                <a:moveTo>
                  <a:pt x="0" y="213360"/>
                </a:moveTo>
                <a:lnTo>
                  <a:pt x="3657600" y="213360"/>
                </a:lnTo>
                <a:lnTo>
                  <a:pt x="365760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5486400" y="956310"/>
            <a:ext cx="304800" cy="1952625"/>
          </a:xfrm>
          <a:custGeom>
            <a:avLst/>
            <a:gdLst/>
            <a:ahLst/>
            <a:cxnLst/>
            <a:rect l="l" t="t" r="r" b="b"/>
            <a:pathLst>
              <a:path w="304800" h="1952625">
                <a:moveTo>
                  <a:pt x="0" y="1952371"/>
                </a:moveTo>
                <a:lnTo>
                  <a:pt x="304800" y="1952371"/>
                </a:lnTo>
                <a:lnTo>
                  <a:pt x="304800" y="0"/>
                </a:lnTo>
                <a:lnTo>
                  <a:pt x="0" y="0"/>
                </a:lnTo>
                <a:lnTo>
                  <a:pt x="0" y="1952371"/>
                </a:lnTo>
                <a:close/>
              </a:path>
            </a:pathLst>
          </a:custGeom>
          <a:solidFill>
            <a:srgbClr val="D2C6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5791200" y="956271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80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6278626" y="956271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80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5791200" y="1151597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80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6278626" y="1151597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80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5791200" y="1346796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80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6278626" y="1346796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80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5791200" y="1541995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80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6278626" y="1541995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80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5791200" y="1737321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80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6278626" y="1737321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80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5791200" y="1932520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80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6278626" y="1932520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80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5791200" y="2127719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80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6278626" y="2127719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80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5791200" y="2323045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80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6278626" y="2323045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80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5791200" y="2518244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80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6278626" y="2518244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80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5791200" y="2713443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80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6278626" y="2713443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80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5486400" y="2908680"/>
            <a:ext cx="304800" cy="2094230"/>
          </a:xfrm>
          <a:custGeom>
            <a:avLst/>
            <a:gdLst/>
            <a:ahLst/>
            <a:cxnLst/>
            <a:rect l="l" t="t" r="r" b="b"/>
            <a:pathLst>
              <a:path w="304800" h="2094229">
                <a:moveTo>
                  <a:pt x="0" y="2093722"/>
                </a:moveTo>
                <a:lnTo>
                  <a:pt x="304800" y="2093722"/>
                </a:lnTo>
                <a:lnTo>
                  <a:pt x="304800" y="0"/>
                </a:lnTo>
                <a:lnTo>
                  <a:pt x="0" y="0"/>
                </a:lnTo>
                <a:lnTo>
                  <a:pt x="0" y="2093722"/>
                </a:lnTo>
                <a:close/>
              </a:path>
            </a:pathLst>
          </a:custGeom>
          <a:solidFill>
            <a:srgbClr val="D2C6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5791200" y="2908769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80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6278626" y="2908769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80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5791200" y="3103968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6278626" y="3103968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5791200" y="3299243"/>
            <a:ext cx="487680" cy="336550"/>
          </a:xfrm>
          <a:custGeom>
            <a:avLst/>
            <a:gdLst/>
            <a:ahLst/>
            <a:cxnLst/>
            <a:rect l="l" t="t" r="r" b="b"/>
            <a:pathLst>
              <a:path w="487679" h="336550">
                <a:moveTo>
                  <a:pt x="0" y="336511"/>
                </a:moveTo>
                <a:lnTo>
                  <a:pt x="487362" y="336511"/>
                </a:lnTo>
                <a:lnTo>
                  <a:pt x="487362" y="0"/>
                </a:lnTo>
                <a:lnTo>
                  <a:pt x="0" y="0"/>
                </a:lnTo>
                <a:lnTo>
                  <a:pt x="0" y="336511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6278626" y="3299243"/>
            <a:ext cx="2865755" cy="336550"/>
          </a:xfrm>
          <a:custGeom>
            <a:avLst/>
            <a:gdLst/>
            <a:ahLst/>
            <a:cxnLst/>
            <a:rect l="l" t="t" r="r" b="b"/>
            <a:pathLst>
              <a:path w="2865754" h="336550">
                <a:moveTo>
                  <a:pt x="0" y="336511"/>
                </a:moveTo>
                <a:lnTo>
                  <a:pt x="2865374" y="336511"/>
                </a:lnTo>
                <a:lnTo>
                  <a:pt x="2865374" y="0"/>
                </a:lnTo>
                <a:lnTo>
                  <a:pt x="0" y="0"/>
                </a:lnTo>
                <a:lnTo>
                  <a:pt x="0" y="336511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5791200" y="3635718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6278626" y="3635718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5791200" y="3830916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6278626" y="3830916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5791200" y="4026243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6278626" y="4026243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5791200" y="4221441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6278626" y="4221441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5791200" y="4416640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6278626" y="4416640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5791200" y="4611966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6278626" y="4611966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5791200" y="4807165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6278626" y="4807165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5486400" y="5002479"/>
            <a:ext cx="304800" cy="1856105"/>
          </a:xfrm>
          <a:custGeom>
            <a:avLst/>
            <a:gdLst/>
            <a:ahLst/>
            <a:cxnLst/>
            <a:rect l="l" t="t" r="r" b="b"/>
            <a:pathLst>
              <a:path w="304800" h="1856104">
                <a:moveTo>
                  <a:pt x="304800" y="1855517"/>
                </a:moveTo>
                <a:lnTo>
                  <a:pt x="304800" y="0"/>
                </a:lnTo>
                <a:lnTo>
                  <a:pt x="0" y="0"/>
                </a:lnTo>
                <a:lnTo>
                  <a:pt x="0" y="1855517"/>
                </a:lnTo>
                <a:lnTo>
                  <a:pt x="304800" y="1855517"/>
                </a:lnTo>
                <a:close/>
              </a:path>
            </a:pathLst>
          </a:custGeom>
          <a:solidFill>
            <a:srgbClr val="D2C6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5791200" y="5002479"/>
            <a:ext cx="487680" cy="151130"/>
          </a:xfrm>
          <a:custGeom>
            <a:avLst/>
            <a:gdLst/>
            <a:ahLst/>
            <a:cxnLst/>
            <a:rect l="l" t="t" r="r" b="b"/>
            <a:pathLst>
              <a:path w="487679" h="151129">
                <a:moveTo>
                  <a:pt x="0" y="150799"/>
                </a:moveTo>
                <a:lnTo>
                  <a:pt x="487362" y="150799"/>
                </a:lnTo>
                <a:lnTo>
                  <a:pt x="487362" y="0"/>
                </a:lnTo>
                <a:lnTo>
                  <a:pt x="0" y="0"/>
                </a:lnTo>
                <a:lnTo>
                  <a:pt x="0" y="150799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6278626" y="5002479"/>
            <a:ext cx="2865755" cy="151130"/>
          </a:xfrm>
          <a:custGeom>
            <a:avLst/>
            <a:gdLst/>
            <a:ahLst/>
            <a:cxnLst/>
            <a:rect l="l" t="t" r="r" b="b"/>
            <a:pathLst>
              <a:path w="2865754" h="151129">
                <a:moveTo>
                  <a:pt x="0" y="150799"/>
                </a:moveTo>
                <a:lnTo>
                  <a:pt x="2865374" y="150799"/>
                </a:lnTo>
                <a:lnTo>
                  <a:pt x="2865374" y="0"/>
                </a:lnTo>
                <a:lnTo>
                  <a:pt x="0" y="0"/>
                </a:lnTo>
                <a:lnTo>
                  <a:pt x="0" y="15079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5791200" y="5153228"/>
            <a:ext cx="487680" cy="151130"/>
          </a:xfrm>
          <a:custGeom>
            <a:avLst/>
            <a:gdLst/>
            <a:ahLst/>
            <a:cxnLst/>
            <a:rect l="l" t="t" r="r" b="b"/>
            <a:pathLst>
              <a:path w="487679" h="151129">
                <a:moveTo>
                  <a:pt x="0" y="150799"/>
                </a:moveTo>
                <a:lnTo>
                  <a:pt x="487362" y="150799"/>
                </a:lnTo>
                <a:lnTo>
                  <a:pt x="487362" y="0"/>
                </a:lnTo>
                <a:lnTo>
                  <a:pt x="0" y="0"/>
                </a:lnTo>
                <a:lnTo>
                  <a:pt x="0" y="150799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6278626" y="5153228"/>
            <a:ext cx="2865755" cy="151130"/>
          </a:xfrm>
          <a:custGeom>
            <a:avLst/>
            <a:gdLst/>
            <a:ahLst/>
            <a:cxnLst/>
            <a:rect l="l" t="t" r="r" b="b"/>
            <a:pathLst>
              <a:path w="2865754" h="151129">
                <a:moveTo>
                  <a:pt x="0" y="150799"/>
                </a:moveTo>
                <a:lnTo>
                  <a:pt x="2865374" y="150799"/>
                </a:lnTo>
                <a:lnTo>
                  <a:pt x="2865374" y="0"/>
                </a:lnTo>
                <a:lnTo>
                  <a:pt x="0" y="0"/>
                </a:lnTo>
                <a:lnTo>
                  <a:pt x="0" y="150799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5791200" y="5303989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6278626" y="5303989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5791200" y="5499265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6278626" y="5499265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5791200" y="5694502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6278626" y="5694502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5791200" y="5889739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6278626" y="5889739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5791200" y="6084989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6278626" y="6084989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5791200" y="6280226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6278626" y="6280226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5791200" y="6475476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6278626" y="6475476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5791200" y="6670713"/>
            <a:ext cx="487680" cy="187325"/>
          </a:xfrm>
          <a:custGeom>
            <a:avLst/>
            <a:gdLst/>
            <a:ahLst/>
            <a:cxnLst/>
            <a:rect l="l" t="t" r="r" b="b"/>
            <a:pathLst>
              <a:path w="487679" h="187325">
                <a:moveTo>
                  <a:pt x="487362" y="187284"/>
                </a:moveTo>
                <a:lnTo>
                  <a:pt x="487362" y="0"/>
                </a:lnTo>
                <a:lnTo>
                  <a:pt x="0" y="0"/>
                </a:lnTo>
                <a:lnTo>
                  <a:pt x="0" y="187284"/>
                </a:lnTo>
                <a:lnTo>
                  <a:pt x="487362" y="187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6278626" y="6670713"/>
            <a:ext cx="2865755" cy="187325"/>
          </a:xfrm>
          <a:custGeom>
            <a:avLst/>
            <a:gdLst/>
            <a:ahLst/>
            <a:cxnLst/>
            <a:rect l="l" t="t" r="r" b="b"/>
            <a:pathLst>
              <a:path w="2865754" h="187325">
                <a:moveTo>
                  <a:pt x="2865374" y="187284"/>
                </a:moveTo>
                <a:lnTo>
                  <a:pt x="2865374" y="0"/>
                </a:lnTo>
                <a:lnTo>
                  <a:pt x="0" y="0"/>
                </a:lnTo>
                <a:lnTo>
                  <a:pt x="0" y="187284"/>
                </a:lnTo>
                <a:lnTo>
                  <a:pt x="2865374" y="187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5791200" y="937260"/>
            <a:ext cx="0" cy="5920740"/>
          </a:xfrm>
          <a:custGeom>
            <a:avLst/>
            <a:gdLst/>
            <a:ahLst/>
            <a:cxnLst/>
            <a:rect l="l" t="t" r="r" b="b"/>
            <a:pathLst>
              <a:path w="0" h="5920740">
                <a:moveTo>
                  <a:pt x="0" y="0"/>
                </a:moveTo>
                <a:lnTo>
                  <a:pt x="0" y="592073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6278626" y="937260"/>
            <a:ext cx="0" cy="5920740"/>
          </a:xfrm>
          <a:custGeom>
            <a:avLst/>
            <a:gdLst/>
            <a:ahLst/>
            <a:cxnLst/>
            <a:rect l="l" t="t" r="r" b="b"/>
            <a:pathLst>
              <a:path w="0" h="5920740">
                <a:moveTo>
                  <a:pt x="0" y="0"/>
                </a:moveTo>
                <a:lnTo>
                  <a:pt x="0" y="592073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5467350" y="956310"/>
            <a:ext cx="3676650" cy="0"/>
          </a:xfrm>
          <a:custGeom>
            <a:avLst/>
            <a:gdLst/>
            <a:ahLst/>
            <a:cxnLst/>
            <a:rect l="l" t="t" r="r" b="b"/>
            <a:pathLst>
              <a:path w="3676650" h="0">
                <a:moveTo>
                  <a:pt x="0" y="0"/>
                </a:moveTo>
                <a:lnTo>
                  <a:pt x="367665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5772150" y="1151508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5772150" y="1346835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5772150" y="1542033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5772150" y="1737232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5772150" y="1932558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5772150" y="2127757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5772150" y="2322957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5772150" y="2518282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5772150" y="2713482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5467350" y="2908680"/>
            <a:ext cx="3676650" cy="0"/>
          </a:xfrm>
          <a:custGeom>
            <a:avLst/>
            <a:gdLst/>
            <a:ahLst/>
            <a:cxnLst/>
            <a:rect l="l" t="t" r="r" b="b"/>
            <a:pathLst>
              <a:path w="3676650" h="0">
                <a:moveTo>
                  <a:pt x="0" y="0"/>
                </a:moveTo>
                <a:lnTo>
                  <a:pt x="367665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5772150" y="3104007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5772150" y="3299205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5772150" y="3635755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5772150" y="3830954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5772150" y="4026153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5772150" y="4221479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5772150" y="4416678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5772150" y="4611878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5772150" y="4807203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5467350" y="5002403"/>
            <a:ext cx="3676650" cy="0"/>
          </a:xfrm>
          <a:custGeom>
            <a:avLst/>
            <a:gdLst/>
            <a:ahLst/>
            <a:cxnLst/>
            <a:rect l="l" t="t" r="r" b="b"/>
            <a:pathLst>
              <a:path w="3676650" h="0">
                <a:moveTo>
                  <a:pt x="0" y="0"/>
                </a:moveTo>
                <a:lnTo>
                  <a:pt x="367665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5772150" y="5153278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5772150" y="5304028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5772150" y="5499227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5772150" y="5694502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5772150" y="5889739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5772150" y="6084976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5772150" y="6280226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5772150" y="6475463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5772150" y="6670712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5486400" y="723900"/>
            <a:ext cx="0" cy="6134100"/>
          </a:xfrm>
          <a:custGeom>
            <a:avLst/>
            <a:gdLst/>
            <a:ahLst/>
            <a:cxnLst/>
            <a:rect l="l" t="t" r="r" b="b"/>
            <a:pathLst>
              <a:path w="0" h="6134100">
                <a:moveTo>
                  <a:pt x="0" y="0"/>
                </a:moveTo>
                <a:lnTo>
                  <a:pt x="0" y="613409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9144000" y="723900"/>
            <a:ext cx="0" cy="251460"/>
          </a:xfrm>
          <a:custGeom>
            <a:avLst/>
            <a:gdLst/>
            <a:ahLst/>
            <a:cxnLst/>
            <a:rect l="l" t="t" r="r" b="b"/>
            <a:pathLst>
              <a:path w="0" h="251459">
                <a:moveTo>
                  <a:pt x="0" y="0"/>
                </a:moveTo>
                <a:lnTo>
                  <a:pt x="0" y="2514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9144000" y="975360"/>
            <a:ext cx="0" cy="5882640"/>
          </a:xfrm>
          <a:custGeom>
            <a:avLst/>
            <a:gdLst/>
            <a:ahLst/>
            <a:cxnLst/>
            <a:rect l="l" t="t" r="r" b="b"/>
            <a:pathLst>
              <a:path w="0" h="5882640">
                <a:moveTo>
                  <a:pt x="0" y="0"/>
                </a:moveTo>
                <a:lnTo>
                  <a:pt x="0" y="588263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5467350" y="742950"/>
            <a:ext cx="3676650" cy="0"/>
          </a:xfrm>
          <a:custGeom>
            <a:avLst/>
            <a:gdLst/>
            <a:ahLst/>
            <a:cxnLst/>
            <a:rect l="l" t="t" r="r" b="b"/>
            <a:pathLst>
              <a:path w="3676650" h="0">
                <a:moveTo>
                  <a:pt x="0" y="0"/>
                </a:moveTo>
                <a:lnTo>
                  <a:pt x="367665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 txBox="1"/>
          <p:nvPr/>
        </p:nvSpPr>
        <p:spPr>
          <a:xfrm>
            <a:off x="6009894" y="762762"/>
            <a:ext cx="261048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Qua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tifi</a:t>
            </a: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4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z="14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dirty="0" sz="1400" spc="-2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OERs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1" name="object 351"/>
          <p:cNvSpPr txBox="1"/>
          <p:nvPr/>
        </p:nvSpPr>
        <p:spPr>
          <a:xfrm>
            <a:off x="5825109" y="994028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2" name="object 352"/>
          <p:cNvSpPr txBox="1"/>
          <p:nvPr/>
        </p:nvSpPr>
        <p:spPr>
          <a:xfrm>
            <a:off x="6312534" y="966287"/>
            <a:ext cx="14928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Be</a:t>
            </a:r>
            <a:r>
              <a:rPr dirty="0" sz="900" spc="-15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f</a:t>
            </a:r>
            <a:r>
              <a:rPr dirty="0" sz="900">
                <a:latin typeface="Calibri"/>
                <a:cs typeface="Calibri"/>
              </a:rPr>
              <a:t>f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rat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MS PGothic"/>
                <a:cs typeface="MS PGothic"/>
              </a:rPr>
              <a:t>”</a:t>
            </a:r>
            <a:r>
              <a:rPr dirty="0" sz="900" spc="-80">
                <a:latin typeface="MS PGothic"/>
                <a:cs typeface="MS PGothic"/>
              </a:rPr>
              <a:t> </a:t>
            </a:r>
            <a:r>
              <a:rPr dirty="0" sz="900">
                <a:latin typeface="Calibri"/>
                <a:cs typeface="Calibri"/>
              </a:rPr>
              <a:t>(</a:t>
            </a:r>
            <a:r>
              <a:rPr dirty="0" sz="900" spc="-5">
                <a:latin typeface="Calibri"/>
                <a:cs typeface="Calibri"/>
              </a:rPr>
              <a:t>1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u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>
                <a:latin typeface="Calibri"/>
                <a:cs typeface="Calibri"/>
              </a:rPr>
              <a:t> of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4)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3" name="object 353"/>
          <p:cNvSpPr txBox="1"/>
          <p:nvPr/>
        </p:nvSpPr>
        <p:spPr>
          <a:xfrm>
            <a:off x="5825109" y="1189100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4" name="object 354"/>
          <p:cNvSpPr txBox="1"/>
          <p:nvPr/>
        </p:nvSpPr>
        <p:spPr>
          <a:xfrm>
            <a:off x="6312534" y="1161359"/>
            <a:ext cx="23920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Be</a:t>
            </a:r>
            <a:r>
              <a:rPr dirty="0" sz="900" spc="-15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>
                <a:latin typeface="Calibri"/>
                <a:cs typeface="Calibri"/>
              </a:rPr>
              <a:t>OL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n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my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Di</a:t>
            </a:r>
            <a:r>
              <a:rPr dirty="0" sz="900">
                <a:latin typeface="Calibri"/>
                <a:cs typeface="Calibri"/>
              </a:rPr>
              <a:t>vi</a:t>
            </a:r>
            <a:r>
              <a:rPr dirty="0" sz="900" spc="-10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 spc="-5">
                <a:latin typeface="Calibri"/>
                <a:cs typeface="Calibri"/>
              </a:rPr>
              <a:t>,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h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nd</a:t>
            </a:r>
            <a:r>
              <a:rPr dirty="0" sz="900">
                <a:latin typeface="Calibri"/>
                <a:cs typeface="Calibri"/>
              </a:rPr>
              <a:t>s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10">
                <a:latin typeface="Calibri"/>
                <a:cs typeface="Calibri"/>
              </a:rPr>
              <a:t>w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 spc="10">
                <a:latin typeface="Calibri"/>
                <a:cs typeface="Calibri"/>
              </a:rPr>
              <a:t>.</a:t>
            </a:r>
            <a:r>
              <a:rPr dirty="0" sz="900">
                <a:latin typeface="MS PGothic"/>
                <a:cs typeface="MS PGothic"/>
              </a:rPr>
              <a:t>”</a:t>
            </a:r>
            <a:r>
              <a:rPr dirty="0" sz="900" spc="-80">
                <a:latin typeface="MS PGothic"/>
                <a:cs typeface="MS PGothic"/>
              </a:rPr>
              <a:t> </a:t>
            </a:r>
            <a:r>
              <a:rPr dirty="0" sz="900">
                <a:latin typeface="Calibri"/>
                <a:cs typeface="Calibri"/>
              </a:rPr>
              <a:t>(o</a:t>
            </a:r>
            <a:r>
              <a:rPr dirty="0" sz="900" spc="-5">
                <a:latin typeface="Calibri"/>
                <a:cs typeface="Calibri"/>
              </a:rPr>
              <a:t>u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>
                <a:latin typeface="Calibri"/>
                <a:cs typeface="Calibri"/>
              </a:rPr>
              <a:t> of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32)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5" name="object 355"/>
          <p:cNvSpPr txBox="1"/>
          <p:nvPr/>
        </p:nvSpPr>
        <p:spPr>
          <a:xfrm>
            <a:off x="5825109" y="1384427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6" name="object 356"/>
          <p:cNvSpPr txBox="1"/>
          <p:nvPr/>
        </p:nvSpPr>
        <p:spPr>
          <a:xfrm>
            <a:off x="6312534" y="1356685"/>
            <a:ext cx="26498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>
                <a:latin typeface="Calibri"/>
                <a:cs typeface="Calibri"/>
              </a:rPr>
              <a:t>Top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5%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of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f</a:t>
            </a:r>
            <a:r>
              <a:rPr dirty="0" sz="900">
                <a:latin typeface="Calibri"/>
                <a:cs typeface="Calibri"/>
              </a:rPr>
              <a:t>f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rs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w</a:t>
            </a:r>
            <a:r>
              <a:rPr dirty="0" sz="900" spc="-5">
                <a:latin typeface="Calibri"/>
                <a:cs typeface="Calibri"/>
              </a:rPr>
              <a:t>h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10">
                <a:latin typeface="Calibri"/>
                <a:cs typeface="Calibri"/>
              </a:rPr>
              <a:t>m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ave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rv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d</a:t>
            </a:r>
            <a:r>
              <a:rPr dirty="0" sz="900" spc="10">
                <a:latin typeface="Calibri"/>
                <a:cs typeface="Calibri"/>
              </a:rPr>
              <a:t>.</a:t>
            </a:r>
            <a:r>
              <a:rPr dirty="0" sz="900">
                <a:latin typeface="MS PGothic"/>
                <a:cs typeface="MS PGothic"/>
              </a:rPr>
              <a:t>”</a:t>
            </a:r>
            <a:r>
              <a:rPr dirty="0" sz="900" spc="-50">
                <a:latin typeface="MS PGothic"/>
                <a:cs typeface="MS PGothic"/>
              </a:rPr>
              <a:t> </a:t>
            </a:r>
            <a:r>
              <a:rPr dirty="0" sz="900">
                <a:latin typeface="Calibri"/>
                <a:cs typeface="Calibri"/>
              </a:rPr>
              <a:t>(o</a:t>
            </a:r>
            <a:r>
              <a:rPr dirty="0" sz="900" spc="-5">
                <a:latin typeface="Calibri"/>
                <a:cs typeface="Calibri"/>
              </a:rPr>
              <a:t>u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>
                <a:latin typeface="Calibri"/>
                <a:cs typeface="Calibri"/>
              </a:rPr>
              <a:t> of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33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yr</a:t>
            </a:r>
            <a:r>
              <a:rPr dirty="0" sz="900" spc="-15">
                <a:latin typeface="Calibri"/>
                <a:cs typeface="Calibri"/>
              </a:rPr>
              <a:t>s</a:t>
            </a:r>
            <a:r>
              <a:rPr dirty="0" sz="900">
                <a:latin typeface="Calibri"/>
                <a:cs typeface="Calibri"/>
              </a:rPr>
              <a:t>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7" name="object 357"/>
          <p:cNvSpPr txBox="1"/>
          <p:nvPr/>
        </p:nvSpPr>
        <p:spPr>
          <a:xfrm>
            <a:off x="5825109" y="1579752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8" name="object 358"/>
          <p:cNvSpPr txBox="1"/>
          <p:nvPr/>
        </p:nvSpPr>
        <p:spPr>
          <a:xfrm>
            <a:off x="6312534" y="1552011"/>
            <a:ext cx="12947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3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of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19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5">
                <a:latin typeface="Calibri"/>
                <a:cs typeface="Calibri"/>
              </a:rPr>
              <a:t>L</a:t>
            </a:r>
            <a:r>
              <a:rPr dirty="0" sz="900">
                <a:latin typeface="Calibri"/>
                <a:cs typeface="Calibri"/>
              </a:rPr>
              <a:t>s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s</a:t>
            </a:r>
            <a:r>
              <a:rPr dirty="0" sz="900" spc="-15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ni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ra</a:t>
            </a:r>
            <a:r>
              <a:rPr dirty="0" sz="900" spc="-1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59" name="object 359"/>
          <p:cNvSpPr txBox="1"/>
          <p:nvPr/>
        </p:nvSpPr>
        <p:spPr>
          <a:xfrm>
            <a:off x="5825109" y="1774825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0" name="object 360"/>
          <p:cNvSpPr txBox="1"/>
          <p:nvPr/>
        </p:nvSpPr>
        <p:spPr>
          <a:xfrm>
            <a:off x="6312534" y="1747083"/>
            <a:ext cx="25184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>
                <a:latin typeface="Calibri"/>
                <a:cs typeface="Calibri"/>
              </a:rPr>
              <a:t>Top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5%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of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f</a:t>
            </a:r>
            <a:r>
              <a:rPr dirty="0" sz="900">
                <a:latin typeface="Calibri"/>
                <a:cs typeface="Calibri"/>
              </a:rPr>
              <a:t>f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rs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ave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rv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w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5">
                <a:latin typeface="Calibri"/>
                <a:cs typeface="Calibri"/>
              </a:rPr>
              <a:t>h</a:t>
            </a:r>
            <a:r>
              <a:rPr dirty="0" sz="900">
                <a:latin typeface="MS PGothic"/>
                <a:cs typeface="MS PGothic"/>
              </a:rPr>
              <a:t>”</a:t>
            </a:r>
            <a:r>
              <a:rPr dirty="0" sz="900" spc="-80">
                <a:latin typeface="MS PGothic"/>
                <a:cs typeface="MS PGothic"/>
              </a:rPr>
              <a:t> </a:t>
            </a:r>
            <a:r>
              <a:rPr dirty="0" sz="900">
                <a:latin typeface="Calibri"/>
                <a:cs typeface="Calibri"/>
              </a:rPr>
              <a:t>(o</a:t>
            </a:r>
            <a:r>
              <a:rPr dirty="0" sz="900" spc="-5">
                <a:latin typeface="Calibri"/>
                <a:cs typeface="Calibri"/>
              </a:rPr>
              <a:t>u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>
                <a:latin typeface="Calibri"/>
                <a:cs typeface="Calibri"/>
              </a:rPr>
              <a:t> of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33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yr</a:t>
            </a:r>
            <a:r>
              <a:rPr dirty="0" sz="900" spc="-15">
                <a:latin typeface="Calibri"/>
                <a:cs typeface="Calibri"/>
              </a:rPr>
              <a:t>s</a:t>
            </a:r>
            <a:r>
              <a:rPr dirty="0" sz="900">
                <a:latin typeface="Calibri"/>
                <a:cs typeface="Calibri"/>
              </a:rPr>
              <a:t>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1" name="object 361"/>
          <p:cNvSpPr txBox="1"/>
          <p:nvPr/>
        </p:nvSpPr>
        <p:spPr>
          <a:xfrm>
            <a:off x="5825109" y="1970277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2" name="object 362"/>
          <p:cNvSpPr txBox="1"/>
          <p:nvPr/>
        </p:nvSpPr>
        <p:spPr>
          <a:xfrm>
            <a:off x="6312534" y="1942536"/>
            <a:ext cx="24104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>
                <a:latin typeface="Calibri"/>
                <a:cs typeface="Calibri"/>
              </a:rPr>
              <a:t>Top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3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of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26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5">
                <a:latin typeface="Calibri"/>
                <a:cs typeface="Calibri"/>
              </a:rPr>
              <a:t>L</a:t>
            </a:r>
            <a:r>
              <a:rPr dirty="0" sz="900">
                <a:latin typeface="Calibri"/>
                <a:cs typeface="Calibri"/>
              </a:rPr>
              <a:t>s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w</a:t>
            </a:r>
            <a:r>
              <a:rPr dirty="0" sz="900" spc="-5">
                <a:latin typeface="Calibri"/>
                <a:cs typeface="Calibri"/>
              </a:rPr>
              <a:t>h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ave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rv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n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Di</a:t>
            </a:r>
            <a:r>
              <a:rPr dirty="0" sz="900">
                <a:latin typeface="Calibri"/>
                <a:cs typeface="Calibri"/>
              </a:rPr>
              <a:t>vi</a:t>
            </a:r>
            <a:r>
              <a:rPr dirty="0" sz="900" spc="-10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10">
                <a:latin typeface="Calibri"/>
                <a:cs typeface="Calibri"/>
              </a:rPr>
              <a:t>n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63" name="object 363"/>
          <p:cNvSpPr txBox="1"/>
          <p:nvPr/>
        </p:nvSpPr>
        <p:spPr>
          <a:xfrm>
            <a:off x="5825109" y="2946526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4" name="object 364"/>
          <p:cNvSpPr txBox="1"/>
          <p:nvPr/>
        </p:nvSpPr>
        <p:spPr>
          <a:xfrm>
            <a:off x="6312534" y="2918523"/>
            <a:ext cx="2000250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latin typeface="MS PGothic"/>
                <a:cs typeface="MS PGothic"/>
              </a:rPr>
              <a:t>“</a:t>
            </a:r>
            <a:r>
              <a:rPr dirty="0" sz="900">
                <a:latin typeface="Calibri"/>
                <a:cs typeface="Calibri"/>
              </a:rPr>
              <a:t>B</a:t>
            </a:r>
            <a:r>
              <a:rPr dirty="0" sz="900" spc="-5">
                <a:latin typeface="Calibri"/>
                <a:cs typeface="Calibri"/>
              </a:rPr>
              <a:t>es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BDE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CD</a:t>
            </a:r>
            <a:r>
              <a:rPr dirty="0" sz="900">
                <a:latin typeface="Calibri"/>
                <a:cs typeface="Calibri"/>
              </a:rPr>
              <a:t>R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n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h</a:t>
            </a:r>
            <a:r>
              <a:rPr dirty="0" sz="90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 Di</a:t>
            </a:r>
            <a:r>
              <a:rPr dirty="0" sz="900">
                <a:latin typeface="Calibri"/>
                <a:cs typeface="Calibri"/>
              </a:rPr>
              <a:t>v</a:t>
            </a:r>
            <a:r>
              <a:rPr dirty="0" sz="900" spc="-5">
                <a:latin typeface="Calibri"/>
                <a:cs typeface="Calibri"/>
              </a:rPr>
              <a:t>isi</a:t>
            </a:r>
            <a:r>
              <a:rPr dirty="0" sz="900">
                <a:latin typeface="Calibri"/>
                <a:cs typeface="Calibri"/>
              </a:rPr>
              <a:t>on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(</a:t>
            </a:r>
            <a:r>
              <a:rPr dirty="0" sz="900">
                <a:latin typeface="Calibri"/>
                <a:cs typeface="Calibri"/>
              </a:rPr>
              <a:t>1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10">
                <a:latin typeface="Calibri"/>
                <a:cs typeface="Calibri"/>
              </a:rPr>
              <a:t>u</a:t>
            </a:r>
            <a:r>
              <a:rPr dirty="0" sz="900">
                <a:latin typeface="Calibri"/>
                <a:cs typeface="Calibri"/>
              </a:rPr>
              <a:t>t </a:t>
            </a:r>
            <a:r>
              <a:rPr dirty="0" sz="900" spc="-5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f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5</a:t>
            </a:r>
            <a:r>
              <a:rPr dirty="0" sz="900" spc="5">
                <a:latin typeface="Calibri"/>
                <a:cs typeface="Calibri"/>
              </a:rPr>
              <a:t>)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65" name="object 365"/>
          <p:cNvSpPr txBox="1"/>
          <p:nvPr/>
        </p:nvSpPr>
        <p:spPr>
          <a:xfrm>
            <a:off x="5825109" y="3141852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6" name="object 366"/>
          <p:cNvSpPr txBox="1"/>
          <p:nvPr/>
        </p:nvSpPr>
        <p:spPr>
          <a:xfrm>
            <a:off x="6312534" y="3114111"/>
            <a:ext cx="13449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>
                <a:latin typeface="Calibri"/>
                <a:cs typeface="Calibri"/>
              </a:rPr>
              <a:t>Top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BDE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CD</a:t>
            </a:r>
            <a:r>
              <a:rPr dirty="0" sz="900">
                <a:latin typeface="Calibri"/>
                <a:cs typeface="Calibri"/>
              </a:rPr>
              <a:t>R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(</a:t>
            </a:r>
            <a:r>
              <a:rPr dirty="0" sz="900" spc="-5">
                <a:latin typeface="Calibri"/>
                <a:cs typeface="Calibri"/>
              </a:rPr>
              <a:t>1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u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>
                <a:latin typeface="Calibri"/>
                <a:cs typeface="Calibri"/>
              </a:rPr>
              <a:t> of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10</a:t>
            </a:r>
            <a:r>
              <a:rPr dirty="0" sz="900" spc="0">
                <a:latin typeface="Calibri"/>
                <a:cs typeface="Calibri"/>
              </a:rPr>
              <a:t>)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67" name="object 367"/>
          <p:cNvSpPr txBox="1"/>
          <p:nvPr/>
        </p:nvSpPr>
        <p:spPr>
          <a:xfrm>
            <a:off x="5825109" y="3408045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8" name="object 368"/>
          <p:cNvSpPr txBox="1"/>
          <p:nvPr/>
        </p:nvSpPr>
        <p:spPr>
          <a:xfrm>
            <a:off x="6312534" y="3311723"/>
            <a:ext cx="2696845" cy="289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Place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n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>
                <a:latin typeface="Calibri"/>
                <a:cs typeface="Calibri"/>
              </a:rPr>
              <a:t>ommand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of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m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>
                <a:latin typeface="Calibri"/>
                <a:cs typeface="Calibri"/>
              </a:rPr>
              <a:t> cha</a:t>
            </a:r>
            <a:r>
              <a:rPr dirty="0" sz="900" spc="-5">
                <a:latin typeface="Calibri"/>
                <a:cs typeface="Calibri"/>
              </a:rPr>
              <a:t>ll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 spc="-10">
                <a:latin typeface="Calibri"/>
                <a:cs typeface="Calibri"/>
              </a:rPr>
              <a:t>g</a:t>
            </a:r>
            <a:r>
              <a:rPr dirty="0" sz="900" spc="-5">
                <a:latin typeface="Calibri"/>
                <a:cs typeface="Calibri"/>
              </a:rPr>
              <a:t>in</a:t>
            </a:r>
            <a:r>
              <a:rPr dirty="0" sz="900" spc="-5">
                <a:latin typeface="Calibri"/>
                <a:cs typeface="Calibri"/>
              </a:rPr>
              <a:t>g</a:t>
            </a:r>
            <a:r>
              <a:rPr dirty="0" sz="900" spc="4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E</a:t>
            </a:r>
            <a:r>
              <a:rPr dirty="0" sz="900" spc="-10">
                <a:latin typeface="Calibri"/>
                <a:cs typeface="Calibri"/>
              </a:rPr>
              <a:t>S</a:t>
            </a:r>
            <a:r>
              <a:rPr dirty="0" sz="900">
                <a:latin typeface="Calibri"/>
                <a:cs typeface="Calibri"/>
              </a:rPr>
              <a:t>C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pl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y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und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ar</a:t>
            </a:r>
            <a:r>
              <a:rPr dirty="0" sz="900" spc="-10">
                <a:latin typeface="Calibri"/>
                <a:cs typeface="Calibri"/>
              </a:rPr>
              <a:t>d</a:t>
            </a:r>
            <a:r>
              <a:rPr dirty="0" sz="900" spc="-5">
                <a:latin typeface="Calibri"/>
                <a:cs typeface="Calibri"/>
              </a:rPr>
              <a:t>u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u</a:t>
            </a:r>
            <a:r>
              <a:rPr dirty="0" sz="900">
                <a:latin typeface="Calibri"/>
                <a:cs typeface="Calibri"/>
              </a:rPr>
              <a:t>s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ndi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ns</a:t>
            </a:r>
            <a:r>
              <a:rPr dirty="0" sz="900" spc="5">
                <a:latin typeface="Calibri"/>
                <a:cs typeface="Calibri"/>
              </a:rPr>
              <a:t>.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69" name="object 369"/>
          <p:cNvSpPr txBox="1"/>
          <p:nvPr/>
        </p:nvSpPr>
        <p:spPr>
          <a:xfrm>
            <a:off x="5825109" y="3673728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0" name="object 370"/>
          <p:cNvSpPr txBox="1"/>
          <p:nvPr/>
        </p:nvSpPr>
        <p:spPr>
          <a:xfrm>
            <a:off x="6312534" y="3645987"/>
            <a:ext cx="193611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nsid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r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 spc="-10">
                <a:latin typeface="Calibri"/>
                <a:cs typeface="Calibri"/>
              </a:rPr>
              <a:t>g</a:t>
            </a:r>
            <a:r>
              <a:rPr dirty="0" sz="900" spc="-5">
                <a:latin typeface="Calibri"/>
                <a:cs typeface="Calibri"/>
              </a:rPr>
              <a:t>l</a:t>
            </a:r>
            <a:r>
              <a:rPr dirty="0" sz="900" spc="-5">
                <a:latin typeface="Calibri"/>
                <a:cs typeface="Calibri"/>
              </a:rPr>
              <a:t>y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f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>
                <a:latin typeface="Calibri"/>
                <a:cs typeface="Calibri"/>
              </a:rPr>
              <a:t> an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E</a:t>
            </a:r>
            <a:r>
              <a:rPr dirty="0" sz="900" spc="-10">
                <a:latin typeface="Calibri"/>
                <a:cs typeface="Calibri"/>
              </a:rPr>
              <a:t>S</a:t>
            </a:r>
            <a:r>
              <a:rPr dirty="0" sz="900">
                <a:latin typeface="Calibri"/>
                <a:cs typeface="Calibri"/>
              </a:rPr>
              <a:t>C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>
                <a:latin typeface="Calibri"/>
                <a:cs typeface="Calibri"/>
              </a:rPr>
              <a:t>ommand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71" name="object 371"/>
          <p:cNvSpPr txBox="1"/>
          <p:nvPr/>
        </p:nvSpPr>
        <p:spPr>
          <a:xfrm>
            <a:off x="5825109" y="3869182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2" name="object 372"/>
          <p:cNvSpPr txBox="1"/>
          <p:nvPr/>
        </p:nvSpPr>
        <p:spPr>
          <a:xfrm>
            <a:off x="6312534" y="3841440"/>
            <a:ext cx="20923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10">
                <a:latin typeface="Calibri"/>
                <a:cs typeface="Calibri"/>
              </a:rPr>
              <a:t>S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l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ct</a:t>
            </a:r>
            <a:r>
              <a:rPr dirty="0" sz="900">
                <a:latin typeface="Calibri"/>
                <a:cs typeface="Calibri"/>
              </a:rPr>
              <a:t>  </a:t>
            </a:r>
            <a:r>
              <a:rPr dirty="0" sz="900" spc="-5">
                <a:latin typeface="Calibri"/>
                <a:cs typeface="Calibri"/>
              </a:rPr>
              <a:t>f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m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>
                <a:latin typeface="Calibri"/>
                <a:cs typeface="Calibri"/>
              </a:rPr>
              <a:t> cha</a:t>
            </a:r>
            <a:r>
              <a:rPr dirty="0" sz="900" spc="-5">
                <a:latin typeface="Calibri"/>
                <a:cs typeface="Calibri"/>
              </a:rPr>
              <a:t>ll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 spc="-10">
                <a:latin typeface="Calibri"/>
                <a:cs typeface="Calibri"/>
              </a:rPr>
              <a:t>g</a:t>
            </a:r>
            <a:r>
              <a:rPr dirty="0" sz="900" spc="-5">
                <a:latin typeface="Calibri"/>
                <a:cs typeface="Calibri"/>
              </a:rPr>
              <a:t>in</a:t>
            </a:r>
            <a:r>
              <a:rPr dirty="0" sz="900" spc="-5">
                <a:latin typeface="Calibri"/>
                <a:cs typeface="Calibri"/>
              </a:rPr>
              <a:t>g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>
                <a:latin typeface="Calibri"/>
                <a:cs typeface="Calibri"/>
              </a:rPr>
              <a:t>ommand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5825109" y="4064253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4" name="object 374"/>
          <p:cNvSpPr txBox="1"/>
          <p:nvPr/>
        </p:nvSpPr>
        <p:spPr>
          <a:xfrm>
            <a:off x="6312534" y="4036250"/>
            <a:ext cx="1652905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latin typeface="MS PGothic"/>
                <a:cs typeface="MS PGothic"/>
              </a:rPr>
              <a:t>“</a:t>
            </a:r>
            <a:r>
              <a:rPr dirty="0" sz="900">
                <a:latin typeface="Calibri"/>
                <a:cs typeface="Calibri"/>
              </a:rPr>
              <a:t>P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si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on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f</a:t>
            </a:r>
            <a:r>
              <a:rPr dirty="0" sz="900">
                <a:latin typeface="Calibri"/>
                <a:cs typeface="Calibri"/>
              </a:rPr>
              <a:t>or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10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>
                <a:latin typeface="Calibri"/>
                <a:cs typeface="Calibri"/>
              </a:rPr>
              <a:t>tar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c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mma</a:t>
            </a:r>
            <a:r>
              <a:rPr dirty="0" sz="900" spc="-10">
                <a:latin typeface="Calibri"/>
                <a:cs typeface="Calibri"/>
              </a:rPr>
              <a:t>n</a:t>
            </a:r>
            <a:r>
              <a:rPr dirty="0" sz="900" spc="-5">
                <a:latin typeface="Calibri"/>
                <a:cs typeface="Calibri"/>
              </a:rPr>
              <a:t>d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75" name="object 375"/>
          <p:cNvSpPr txBox="1"/>
          <p:nvPr/>
        </p:nvSpPr>
        <p:spPr>
          <a:xfrm>
            <a:off x="5825109" y="5018532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6" name="object 376"/>
          <p:cNvSpPr txBox="1"/>
          <p:nvPr/>
        </p:nvSpPr>
        <p:spPr>
          <a:xfrm>
            <a:off x="6312534" y="5023103"/>
            <a:ext cx="20891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>
                <a:latin typeface="Calibri"/>
                <a:cs typeface="Calibri"/>
              </a:rPr>
              <a:t>N/A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7" name="object 377"/>
          <p:cNvSpPr txBox="1"/>
          <p:nvPr/>
        </p:nvSpPr>
        <p:spPr>
          <a:xfrm>
            <a:off x="5825109" y="5169408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8" name="object 378"/>
          <p:cNvSpPr txBox="1"/>
          <p:nvPr/>
        </p:nvSpPr>
        <p:spPr>
          <a:xfrm>
            <a:off x="6312534" y="5164526"/>
            <a:ext cx="16922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10">
                <a:latin typeface="Calibri"/>
                <a:cs typeface="Calibri"/>
              </a:rPr>
              <a:t>De</a:t>
            </a:r>
            <a:r>
              <a:rPr dirty="0" sz="900">
                <a:latin typeface="Calibri"/>
                <a:cs typeface="Calibri"/>
              </a:rPr>
              <a:t>m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ns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r</a:t>
            </a:r>
            <a:r>
              <a:rPr dirty="0" sz="900" spc="-5">
                <a:latin typeface="Calibri"/>
                <a:cs typeface="Calibri"/>
              </a:rPr>
              <a:t>at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m</a:t>
            </a:r>
            <a:r>
              <a:rPr dirty="0" sz="900" spc="-5">
                <a:latin typeface="Calibri"/>
                <a:cs typeface="Calibri"/>
              </a:rPr>
              <a:t>ul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-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tar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qu</a:t>
            </a:r>
            <a:r>
              <a:rPr dirty="0" sz="900">
                <a:latin typeface="Calibri"/>
                <a:cs typeface="Calibri"/>
              </a:rPr>
              <a:t>al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79" name="object 379"/>
          <p:cNvSpPr txBox="1"/>
          <p:nvPr/>
        </p:nvSpPr>
        <p:spPr>
          <a:xfrm>
            <a:off x="5825109" y="5342509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0" name="object 380"/>
          <p:cNvSpPr txBox="1"/>
          <p:nvPr/>
        </p:nvSpPr>
        <p:spPr>
          <a:xfrm>
            <a:off x="6312534" y="5314767"/>
            <a:ext cx="16541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Pr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m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te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BG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10">
                <a:latin typeface="Calibri"/>
                <a:cs typeface="Calibri"/>
              </a:rPr>
              <a:t>mme</a:t>
            </a:r>
            <a:r>
              <a:rPr dirty="0" sz="900" spc="-15">
                <a:latin typeface="Calibri"/>
                <a:cs typeface="Calibri"/>
              </a:rPr>
              <a:t>d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5">
                <a:latin typeface="Calibri"/>
                <a:cs typeface="Calibri"/>
              </a:rPr>
              <a:t>at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l</a:t>
            </a:r>
            <a:r>
              <a:rPr dirty="0" sz="900">
                <a:latin typeface="Calibri"/>
                <a:cs typeface="Calibri"/>
              </a:rPr>
              <a:t>y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81" name="object 381"/>
          <p:cNvSpPr txBox="1"/>
          <p:nvPr/>
        </p:nvSpPr>
        <p:spPr>
          <a:xfrm>
            <a:off x="5825109" y="5537631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2" name="object 382"/>
          <p:cNvSpPr txBox="1"/>
          <p:nvPr/>
        </p:nvSpPr>
        <p:spPr>
          <a:xfrm>
            <a:off x="6312534" y="5509890"/>
            <a:ext cx="25507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ra</a:t>
            </a:r>
            <a:r>
              <a:rPr dirty="0" sz="900" spc="-10">
                <a:latin typeface="Calibri"/>
                <a:cs typeface="Calibri"/>
              </a:rPr>
              <a:t>te</a:t>
            </a:r>
            <a:r>
              <a:rPr dirty="0" sz="900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at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m</a:t>
            </a:r>
            <a:r>
              <a:rPr dirty="0" sz="900" spc="-5">
                <a:latin typeface="Calibri"/>
                <a:cs typeface="Calibri"/>
              </a:rPr>
              <a:t>ul</a:t>
            </a:r>
            <a:r>
              <a:rPr dirty="0" sz="900">
                <a:latin typeface="Calibri"/>
                <a:cs typeface="Calibri"/>
              </a:rPr>
              <a:t>ti-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tar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l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v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l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w;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 spc="-5">
                <a:latin typeface="Calibri"/>
                <a:cs typeface="Calibri"/>
              </a:rPr>
              <a:t>ro</a:t>
            </a:r>
            <a:r>
              <a:rPr dirty="0" sz="900">
                <a:latin typeface="Calibri"/>
                <a:cs typeface="Calibri"/>
              </a:rPr>
              <a:t>m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te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-15">
                <a:latin typeface="Calibri"/>
                <a:cs typeface="Calibri"/>
              </a:rPr>
              <a:t>A</a:t>
            </a:r>
            <a:r>
              <a:rPr dirty="0" sz="900" spc="-10">
                <a:latin typeface="Calibri"/>
                <a:cs typeface="Calibri"/>
              </a:rPr>
              <a:t>S</a:t>
            </a:r>
            <a:r>
              <a:rPr dirty="0" sz="900" spc="-15">
                <a:latin typeface="Calibri"/>
                <a:cs typeface="Calibri"/>
              </a:rPr>
              <a:t>A</a:t>
            </a:r>
            <a:r>
              <a:rPr dirty="0" sz="900" spc="0">
                <a:latin typeface="Calibri"/>
                <a:cs typeface="Calibri"/>
              </a:rPr>
              <a:t>P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83" name="object 383"/>
          <p:cNvSpPr txBox="1"/>
          <p:nvPr/>
        </p:nvSpPr>
        <p:spPr>
          <a:xfrm>
            <a:off x="5825109" y="5733008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6312534" y="5705266"/>
            <a:ext cx="10566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Pr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m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te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BG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w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85" name="object 385"/>
          <p:cNvSpPr txBox="1"/>
          <p:nvPr/>
        </p:nvSpPr>
        <p:spPr>
          <a:xfrm>
            <a:off x="5825109" y="5928385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6312534" y="5900643"/>
            <a:ext cx="23158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Pr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m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te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hi</a:t>
            </a:r>
            <a:r>
              <a:rPr dirty="0" sz="900" spc="-10">
                <a:latin typeface="Calibri"/>
                <a:cs typeface="Calibri"/>
              </a:rPr>
              <a:t>m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10">
                <a:latin typeface="Calibri"/>
                <a:cs typeface="Calibri"/>
              </a:rPr>
              <a:t>mme</a:t>
            </a:r>
            <a:r>
              <a:rPr dirty="0" sz="900" spc="-15">
                <a:latin typeface="Calibri"/>
                <a:cs typeface="Calibri"/>
              </a:rPr>
              <a:t>d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5">
                <a:latin typeface="Calibri"/>
                <a:cs typeface="Calibri"/>
              </a:rPr>
              <a:t>at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l</a:t>
            </a:r>
            <a:r>
              <a:rPr dirty="0" sz="900" spc="-5">
                <a:latin typeface="Calibri"/>
                <a:cs typeface="Calibri"/>
              </a:rPr>
              <a:t>y,</a:t>
            </a:r>
            <a:r>
              <a:rPr dirty="0" sz="900" spc="5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m</a:t>
            </a:r>
            <a:r>
              <a:rPr dirty="0" sz="900" spc="-5">
                <a:latin typeface="Calibri"/>
                <a:cs typeface="Calibri"/>
              </a:rPr>
              <a:t>ul</a:t>
            </a:r>
            <a:r>
              <a:rPr dirty="0" sz="900">
                <a:latin typeface="Calibri"/>
                <a:cs typeface="Calibri"/>
              </a:rPr>
              <a:t>ti-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tar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al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87" name="object 387"/>
          <p:cNvSpPr/>
          <p:nvPr/>
        </p:nvSpPr>
        <p:spPr>
          <a:xfrm>
            <a:off x="761" y="46482"/>
            <a:ext cx="9143365" cy="6811645"/>
          </a:xfrm>
          <a:custGeom>
            <a:avLst/>
            <a:gdLst/>
            <a:ahLst/>
            <a:cxnLst/>
            <a:rect l="l" t="t" r="r" b="b"/>
            <a:pathLst>
              <a:path w="9143365" h="6811645">
                <a:moveTo>
                  <a:pt x="9143238" y="0"/>
                </a:moveTo>
                <a:lnTo>
                  <a:pt x="0" y="0"/>
                </a:lnTo>
                <a:lnTo>
                  <a:pt x="0" y="6811515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8" name="object 388"/>
          <p:cNvSpPr txBox="1"/>
          <p:nvPr/>
        </p:nvSpPr>
        <p:spPr>
          <a:xfrm>
            <a:off x="2701203" y="5050090"/>
            <a:ext cx="203835" cy="10293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PO</a:t>
            </a:r>
            <a:r>
              <a:rPr dirty="0" sz="1400" spc="-10" b="1">
                <a:latin typeface="Arial"/>
                <a:cs typeface="Arial"/>
              </a:rPr>
              <a:t>T</a:t>
            </a:r>
            <a:r>
              <a:rPr dirty="0" sz="1400" b="1">
                <a:latin typeface="Arial"/>
                <a:cs typeface="Arial"/>
              </a:rPr>
              <a:t>E</a:t>
            </a:r>
            <a:r>
              <a:rPr dirty="0" sz="1400" spc="-10" b="1">
                <a:latin typeface="Arial"/>
                <a:cs typeface="Arial"/>
              </a:rPr>
              <a:t>NT</a:t>
            </a:r>
            <a:r>
              <a:rPr dirty="0" sz="1400" b="1">
                <a:latin typeface="Arial"/>
                <a:cs typeface="Arial"/>
              </a:rPr>
              <a:t>I</a:t>
            </a:r>
            <a:r>
              <a:rPr dirty="0" sz="1400" spc="-45" b="1">
                <a:latin typeface="Arial"/>
                <a:cs typeface="Arial"/>
              </a:rPr>
              <a:t>A</a:t>
            </a:r>
            <a:r>
              <a:rPr dirty="0" sz="1400" b="1"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5546511" y="5325407"/>
            <a:ext cx="203835" cy="11252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P</a:t>
            </a:r>
            <a:r>
              <a:rPr dirty="0" sz="1400" spc="-10" b="1">
                <a:latin typeface="Arial"/>
                <a:cs typeface="Arial"/>
              </a:rPr>
              <a:t>R</a:t>
            </a:r>
            <a:r>
              <a:rPr dirty="0" sz="1400" b="1">
                <a:latin typeface="Arial"/>
                <a:cs typeface="Arial"/>
              </a:rPr>
              <a:t>O</a:t>
            </a:r>
            <a:r>
              <a:rPr dirty="0" sz="1400" spc="15" b="1">
                <a:latin typeface="Arial"/>
                <a:cs typeface="Arial"/>
              </a:rPr>
              <a:t>M</a:t>
            </a:r>
            <a:r>
              <a:rPr dirty="0" sz="1400" b="1">
                <a:latin typeface="Arial"/>
                <a:cs typeface="Arial"/>
              </a:rPr>
              <a:t>O</a:t>
            </a:r>
            <a:r>
              <a:rPr dirty="0" sz="1400" spc="-10" b="1">
                <a:latin typeface="Arial"/>
                <a:cs typeface="Arial"/>
              </a:rPr>
              <a:t>T</a:t>
            </a:r>
            <a:r>
              <a:rPr dirty="0" sz="1400" b="1">
                <a:latin typeface="Arial"/>
                <a:cs typeface="Arial"/>
              </a:rPr>
              <a:t>I</a:t>
            </a:r>
            <a:r>
              <a:rPr dirty="0" sz="1400" spc="-15" b="1">
                <a:latin typeface="Arial"/>
                <a:cs typeface="Arial"/>
              </a:rPr>
              <a:t>O</a:t>
            </a:r>
            <a:r>
              <a:rPr dirty="0" sz="1400" b="1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0" name="object 390"/>
          <p:cNvSpPr txBox="1"/>
          <p:nvPr/>
        </p:nvSpPr>
        <p:spPr>
          <a:xfrm>
            <a:off x="5546511" y="1163352"/>
            <a:ext cx="203835" cy="13335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E</a:t>
            </a:r>
            <a:r>
              <a:rPr dirty="0" sz="1400" spc="-10" b="1">
                <a:latin typeface="Arial"/>
                <a:cs typeface="Arial"/>
              </a:rPr>
              <a:t>NU</a:t>
            </a:r>
            <a:r>
              <a:rPr dirty="0" sz="1400" spc="15" b="1">
                <a:latin typeface="Arial"/>
                <a:cs typeface="Arial"/>
              </a:rPr>
              <a:t>M</a:t>
            </a:r>
            <a:r>
              <a:rPr dirty="0" sz="1400" b="1">
                <a:latin typeface="Arial"/>
                <a:cs typeface="Arial"/>
              </a:rPr>
              <a:t>E</a:t>
            </a:r>
            <a:r>
              <a:rPr dirty="0" sz="1400" spc="-10" b="1">
                <a:latin typeface="Arial"/>
                <a:cs typeface="Arial"/>
              </a:rPr>
              <a:t>R</a:t>
            </a:r>
            <a:r>
              <a:rPr dirty="0" sz="1400" spc="-155" b="1">
                <a:latin typeface="Arial"/>
                <a:cs typeface="Arial"/>
              </a:rPr>
              <a:t>A</a:t>
            </a:r>
            <a:r>
              <a:rPr dirty="0" sz="1400" spc="-10" b="1">
                <a:latin typeface="Arial"/>
                <a:cs typeface="Arial"/>
              </a:rPr>
              <a:t>T</a:t>
            </a:r>
            <a:r>
              <a:rPr dirty="0" sz="1400" b="1">
                <a:latin typeface="Arial"/>
                <a:cs typeface="Arial"/>
              </a:rPr>
              <a:t>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1" name="object 391"/>
          <p:cNvSpPr txBox="1"/>
          <p:nvPr/>
        </p:nvSpPr>
        <p:spPr>
          <a:xfrm>
            <a:off x="5546511" y="3362802"/>
            <a:ext cx="203835" cy="972819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 b="1">
                <a:latin typeface="Arial"/>
                <a:cs typeface="Arial"/>
              </a:rPr>
              <a:t>C</a:t>
            </a:r>
            <a:r>
              <a:rPr dirty="0" sz="1400" b="1">
                <a:latin typeface="Arial"/>
                <a:cs typeface="Arial"/>
              </a:rPr>
              <a:t>O</a:t>
            </a:r>
            <a:r>
              <a:rPr dirty="0" sz="1400" spc="15" b="1">
                <a:latin typeface="Arial"/>
                <a:cs typeface="Arial"/>
              </a:rPr>
              <a:t>M</a:t>
            </a:r>
            <a:r>
              <a:rPr dirty="0" sz="1400" spc="5" b="1">
                <a:latin typeface="Arial"/>
                <a:cs typeface="Arial"/>
              </a:rPr>
              <a:t>M</a:t>
            </a:r>
            <a:r>
              <a:rPr dirty="0" sz="1400" spc="-45" b="1">
                <a:latin typeface="Arial"/>
                <a:cs typeface="Arial"/>
              </a:rPr>
              <a:t>A</a:t>
            </a:r>
            <a:r>
              <a:rPr dirty="0" sz="1400" spc="-10" b="1">
                <a:latin typeface="Arial"/>
                <a:cs typeface="Arial"/>
              </a:rPr>
              <a:t>N</a:t>
            </a:r>
            <a:r>
              <a:rPr dirty="0" sz="1400" b="1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2" name="object 392"/>
          <p:cNvSpPr txBox="1"/>
          <p:nvPr/>
        </p:nvSpPr>
        <p:spPr>
          <a:xfrm>
            <a:off x="110123" y="5093242"/>
            <a:ext cx="203835" cy="9048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S</a:t>
            </a:r>
            <a:r>
              <a:rPr dirty="0" sz="1400" spc="-10" b="1">
                <a:latin typeface="Arial"/>
                <a:cs typeface="Arial"/>
              </a:rPr>
              <a:t>CH</a:t>
            </a:r>
            <a:r>
              <a:rPr dirty="0" sz="1400" b="1">
                <a:latin typeface="Arial"/>
                <a:cs typeface="Arial"/>
              </a:rPr>
              <a:t>OO</a:t>
            </a:r>
            <a:r>
              <a:rPr dirty="0" sz="1400" spc="-10" b="1">
                <a:latin typeface="Arial"/>
                <a:cs typeface="Arial"/>
              </a:rPr>
              <a:t>L</a:t>
            </a:r>
            <a:r>
              <a:rPr dirty="0" sz="1400" b="1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3" name="object 393"/>
          <p:cNvSpPr/>
          <p:nvPr/>
        </p:nvSpPr>
        <p:spPr>
          <a:xfrm>
            <a:off x="0" y="0"/>
            <a:ext cx="9144000" cy="584200"/>
          </a:xfrm>
          <a:custGeom>
            <a:avLst/>
            <a:gdLst/>
            <a:ahLst/>
            <a:cxnLst/>
            <a:rect l="l" t="t" r="r" b="b"/>
            <a:pathLst>
              <a:path w="9144000" h="584200">
                <a:moveTo>
                  <a:pt x="0" y="583691"/>
                </a:moveTo>
                <a:lnTo>
                  <a:pt x="9144000" y="583691"/>
                </a:lnTo>
                <a:lnTo>
                  <a:pt x="9144000" y="0"/>
                </a:lnTo>
                <a:lnTo>
                  <a:pt x="0" y="0"/>
                </a:lnTo>
                <a:lnTo>
                  <a:pt x="0" y="5836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4" name="object 394"/>
          <p:cNvSpPr/>
          <p:nvPr/>
        </p:nvSpPr>
        <p:spPr>
          <a:xfrm>
            <a:off x="752855" y="0"/>
            <a:ext cx="3718560" cy="816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5" name="object 395"/>
          <p:cNvSpPr/>
          <p:nvPr/>
        </p:nvSpPr>
        <p:spPr>
          <a:xfrm>
            <a:off x="4044696" y="0"/>
            <a:ext cx="4373880" cy="8168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6" name="object 39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1825">
              <a:lnSpc>
                <a:spcPct val="100000"/>
              </a:lnSpc>
            </a:pPr>
            <a:r>
              <a:rPr dirty="0"/>
              <a:t>Strat</a:t>
            </a:r>
            <a:r>
              <a:rPr dirty="0" spc="-20"/>
              <a:t>e</a:t>
            </a:r>
            <a:r>
              <a:rPr dirty="0"/>
              <a:t>gic</a:t>
            </a:r>
            <a:r>
              <a:rPr dirty="0" spc="-30"/>
              <a:t> </a:t>
            </a:r>
            <a:r>
              <a:rPr dirty="0"/>
              <a:t>L</a:t>
            </a:r>
            <a:r>
              <a:rPr dirty="0" spc="-10"/>
              <a:t>e</a:t>
            </a:r>
            <a:r>
              <a:rPr dirty="0"/>
              <a:t>a</a:t>
            </a:r>
            <a:r>
              <a:rPr dirty="0" spc="-10"/>
              <a:t>d</a:t>
            </a:r>
            <a:r>
              <a:rPr dirty="0"/>
              <a:t>er</a:t>
            </a:r>
            <a:r>
              <a:rPr dirty="0" spc="-30"/>
              <a:t> </a:t>
            </a:r>
            <a:r>
              <a:rPr dirty="0">
                <a:solidFill>
                  <a:srgbClr val="FFFF00"/>
                </a:solidFill>
              </a:rPr>
              <a:t>OER Strength</a:t>
            </a:r>
            <a:r>
              <a:rPr dirty="0" spc="-35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Chart</a:t>
            </a:r>
          </a:p>
        </p:txBody>
      </p:sp>
      <p:sp>
        <p:nvSpPr>
          <p:cNvPr id="397" name="object 397"/>
          <p:cNvSpPr/>
          <p:nvPr/>
        </p:nvSpPr>
        <p:spPr>
          <a:xfrm>
            <a:off x="3196589" y="2042922"/>
            <a:ext cx="1910080" cy="0"/>
          </a:xfrm>
          <a:custGeom>
            <a:avLst/>
            <a:gdLst/>
            <a:ahLst/>
            <a:cxnLst/>
            <a:rect l="l" t="t" r="r" b="b"/>
            <a:pathLst>
              <a:path w="1910079" h="0">
                <a:moveTo>
                  <a:pt x="0" y="0"/>
                </a:moveTo>
                <a:lnTo>
                  <a:pt x="1909699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8" name="object 398"/>
          <p:cNvSpPr/>
          <p:nvPr/>
        </p:nvSpPr>
        <p:spPr>
          <a:xfrm>
            <a:off x="4901946" y="1972009"/>
            <a:ext cx="203835" cy="144145"/>
          </a:xfrm>
          <a:custGeom>
            <a:avLst/>
            <a:gdLst/>
            <a:ahLst/>
            <a:cxnLst/>
            <a:rect l="l" t="t" r="r" b="b"/>
            <a:pathLst>
              <a:path w="203835" h="144144">
                <a:moveTo>
                  <a:pt x="87687" y="0"/>
                </a:moveTo>
                <a:lnTo>
                  <a:pt x="42926" y="12670"/>
                </a:lnTo>
                <a:lnTo>
                  <a:pt x="11720" y="37958"/>
                </a:lnTo>
                <a:lnTo>
                  <a:pt x="0" y="71674"/>
                </a:lnTo>
                <a:lnTo>
                  <a:pt x="58" y="74158"/>
                </a:lnTo>
                <a:lnTo>
                  <a:pt x="21257" y="115542"/>
                </a:lnTo>
                <a:lnTo>
                  <a:pt x="57979" y="136272"/>
                </a:lnTo>
                <a:lnTo>
                  <a:pt x="107545" y="143962"/>
                </a:lnTo>
                <a:lnTo>
                  <a:pt x="123338" y="142478"/>
                </a:lnTo>
                <a:lnTo>
                  <a:pt x="164782" y="128132"/>
                </a:lnTo>
                <a:lnTo>
                  <a:pt x="193229" y="100739"/>
                </a:lnTo>
                <a:lnTo>
                  <a:pt x="203416" y="62605"/>
                </a:lnTo>
                <a:lnTo>
                  <a:pt x="200393" y="52155"/>
                </a:lnTo>
                <a:lnTo>
                  <a:pt x="167677" y="17661"/>
                </a:lnTo>
                <a:lnTo>
                  <a:pt x="124214" y="2828"/>
                </a:lnTo>
                <a:lnTo>
                  <a:pt x="87687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9" name="object 399"/>
          <p:cNvSpPr/>
          <p:nvPr/>
        </p:nvSpPr>
        <p:spPr>
          <a:xfrm>
            <a:off x="4901946" y="1972009"/>
            <a:ext cx="203835" cy="144145"/>
          </a:xfrm>
          <a:custGeom>
            <a:avLst/>
            <a:gdLst/>
            <a:ahLst/>
            <a:cxnLst/>
            <a:rect l="l" t="t" r="r" b="b"/>
            <a:pathLst>
              <a:path w="203835" h="144144">
                <a:moveTo>
                  <a:pt x="0" y="71674"/>
                </a:moveTo>
                <a:lnTo>
                  <a:pt x="20250" y="28385"/>
                </a:lnTo>
                <a:lnTo>
                  <a:pt x="56633" y="6837"/>
                </a:lnTo>
                <a:lnTo>
                  <a:pt x="87687" y="0"/>
                </a:lnTo>
                <a:lnTo>
                  <a:pt x="106641" y="628"/>
                </a:lnTo>
                <a:lnTo>
                  <a:pt x="154830" y="11465"/>
                </a:lnTo>
                <a:lnTo>
                  <a:pt x="187965" y="33207"/>
                </a:lnTo>
                <a:lnTo>
                  <a:pt x="203416" y="62605"/>
                </a:lnTo>
                <a:lnTo>
                  <a:pt x="202374" y="76368"/>
                </a:lnTo>
                <a:lnTo>
                  <a:pt x="185515" y="111177"/>
                </a:lnTo>
                <a:lnTo>
                  <a:pt x="152152" y="134477"/>
                </a:lnTo>
                <a:lnTo>
                  <a:pt x="107545" y="143962"/>
                </a:lnTo>
                <a:lnTo>
                  <a:pt x="89874" y="143081"/>
                </a:lnTo>
                <a:lnTo>
                  <a:pt x="44089" y="130624"/>
                </a:lnTo>
                <a:lnTo>
                  <a:pt x="12649" y="106389"/>
                </a:lnTo>
                <a:lnTo>
                  <a:pt x="0" y="71674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0" name="object 400"/>
          <p:cNvSpPr/>
          <p:nvPr/>
        </p:nvSpPr>
        <p:spPr>
          <a:xfrm>
            <a:off x="3124961" y="1964333"/>
            <a:ext cx="203835" cy="142875"/>
          </a:xfrm>
          <a:custGeom>
            <a:avLst/>
            <a:gdLst/>
            <a:ahLst/>
            <a:cxnLst/>
            <a:rect l="l" t="t" r="r" b="b"/>
            <a:pathLst>
              <a:path w="203835" h="142875">
                <a:moveTo>
                  <a:pt x="88211" y="0"/>
                </a:moveTo>
                <a:lnTo>
                  <a:pt x="43201" y="12473"/>
                </a:lnTo>
                <a:lnTo>
                  <a:pt x="11799" y="37541"/>
                </a:lnTo>
                <a:lnTo>
                  <a:pt x="0" y="70968"/>
                </a:lnTo>
                <a:lnTo>
                  <a:pt x="11" y="72039"/>
                </a:lnTo>
                <a:lnTo>
                  <a:pt x="20484" y="113722"/>
                </a:lnTo>
                <a:lnTo>
                  <a:pt x="57000" y="134708"/>
                </a:lnTo>
                <a:lnTo>
                  <a:pt x="106236" y="142539"/>
                </a:lnTo>
                <a:lnTo>
                  <a:pt x="122215" y="141190"/>
                </a:lnTo>
                <a:lnTo>
                  <a:pt x="164209" y="127194"/>
                </a:lnTo>
                <a:lnTo>
                  <a:pt x="193107" y="100202"/>
                </a:lnTo>
                <a:lnTo>
                  <a:pt x="203535" y="62693"/>
                </a:lnTo>
                <a:lnTo>
                  <a:pt x="200630" y="52268"/>
                </a:lnTo>
                <a:lnTo>
                  <a:pt x="168142" y="17763"/>
                </a:lnTo>
                <a:lnTo>
                  <a:pt x="124713" y="2866"/>
                </a:lnTo>
                <a:lnTo>
                  <a:pt x="8821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1" name="object 401"/>
          <p:cNvSpPr/>
          <p:nvPr/>
        </p:nvSpPr>
        <p:spPr>
          <a:xfrm>
            <a:off x="3124961" y="1964333"/>
            <a:ext cx="203835" cy="142875"/>
          </a:xfrm>
          <a:custGeom>
            <a:avLst/>
            <a:gdLst/>
            <a:ahLst/>
            <a:cxnLst/>
            <a:rect l="l" t="t" r="r" b="b"/>
            <a:pathLst>
              <a:path w="203835" h="142875">
                <a:moveTo>
                  <a:pt x="0" y="70968"/>
                </a:moveTo>
                <a:lnTo>
                  <a:pt x="20384" y="28047"/>
                </a:lnTo>
                <a:lnTo>
                  <a:pt x="56988" y="6706"/>
                </a:lnTo>
                <a:lnTo>
                  <a:pt x="88211" y="0"/>
                </a:lnTo>
                <a:lnTo>
                  <a:pt x="107149" y="645"/>
                </a:lnTo>
                <a:lnTo>
                  <a:pt x="155311" y="11547"/>
                </a:lnTo>
                <a:lnTo>
                  <a:pt x="188356" y="33332"/>
                </a:lnTo>
                <a:lnTo>
                  <a:pt x="203535" y="62693"/>
                </a:lnTo>
                <a:lnTo>
                  <a:pt x="202442" y="76212"/>
                </a:lnTo>
                <a:lnTo>
                  <a:pt x="185261" y="110490"/>
                </a:lnTo>
                <a:lnTo>
                  <a:pt x="151401" y="133426"/>
                </a:lnTo>
                <a:lnTo>
                  <a:pt x="106236" y="142539"/>
                </a:lnTo>
                <a:lnTo>
                  <a:pt x="88711" y="141632"/>
                </a:lnTo>
                <a:lnTo>
                  <a:pt x="43174" y="128981"/>
                </a:lnTo>
                <a:lnTo>
                  <a:pt x="11982" y="104479"/>
                </a:lnTo>
                <a:lnTo>
                  <a:pt x="0" y="70968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2" name="object 402"/>
          <p:cNvSpPr/>
          <p:nvPr/>
        </p:nvSpPr>
        <p:spPr>
          <a:xfrm>
            <a:off x="3963161" y="1964333"/>
            <a:ext cx="203835" cy="142875"/>
          </a:xfrm>
          <a:custGeom>
            <a:avLst/>
            <a:gdLst/>
            <a:ahLst/>
            <a:cxnLst/>
            <a:rect l="l" t="t" r="r" b="b"/>
            <a:pathLst>
              <a:path w="203835" h="142875">
                <a:moveTo>
                  <a:pt x="88211" y="0"/>
                </a:moveTo>
                <a:lnTo>
                  <a:pt x="43201" y="12473"/>
                </a:lnTo>
                <a:lnTo>
                  <a:pt x="11799" y="37541"/>
                </a:lnTo>
                <a:lnTo>
                  <a:pt x="0" y="70968"/>
                </a:lnTo>
                <a:lnTo>
                  <a:pt x="11" y="72039"/>
                </a:lnTo>
                <a:lnTo>
                  <a:pt x="20484" y="113722"/>
                </a:lnTo>
                <a:lnTo>
                  <a:pt x="57000" y="134708"/>
                </a:lnTo>
                <a:lnTo>
                  <a:pt x="106236" y="142539"/>
                </a:lnTo>
                <a:lnTo>
                  <a:pt x="122215" y="141190"/>
                </a:lnTo>
                <a:lnTo>
                  <a:pt x="164209" y="127194"/>
                </a:lnTo>
                <a:lnTo>
                  <a:pt x="193107" y="100202"/>
                </a:lnTo>
                <a:lnTo>
                  <a:pt x="203535" y="62693"/>
                </a:lnTo>
                <a:lnTo>
                  <a:pt x="200630" y="52268"/>
                </a:lnTo>
                <a:lnTo>
                  <a:pt x="168142" y="17763"/>
                </a:lnTo>
                <a:lnTo>
                  <a:pt x="124713" y="2866"/>
                </a:lnTo>
                <a:lnTo>
                  <a:pt x="8821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3" name="object 403"/>
          <p:cNvSpPr/>
          <p:nvPr/>
        </p:nvSpPr>
        <p:spPr>
          <a:xfrm>
            <a:off x="3963161" y="1964333"/>
            <a:ext cx="203835" cy="142875"/>
          </a:xfrm>
          <a:custGeom>
            <a:avLst/>
            <a:gdLst/>
            <a:ahLst/>
            <a:cxnLst/>
            <a:rect l="l" t="t" r="r" b="b"/>
            <a:pathLst>
              <a:path w="203835" h="142875">
                <a:moveTo>
                  <a:pt x="0" y="70968"/>
                </a:moveTo>
                <a:lnTo>
                  <a:pt x="20384" y="28047"/>
                </a:lnTo>
                <a:lnTo>
                  <a:pt x="56988" y="6706"/>
                </a:lnTo>
                <a:lnTo>
                  <a:pt x="88211" y="0"/>
                </a:lnTo>
                <a:lnTo>
                  <a:pt x="107149" y="645"/>
                </a:lnTo>
                <a:lnTo>
                  <a:pt x="155311" y="11547"/>
                </a:lnTo>
                <a:lnTo>
                  <a:pt x="188356" y="33332"/>
                </a:lnTo>
                <a:lnTo>
                  <a:pt x="203535" y="62693"/>
                </a:lnTo>
                <a:lnTo>
                  <a:pt x="202442" y="76212"/>
                </a:lnTo>
                <a:lnTo>
                  <a:pt x="185261" y="110490"/>
                </a:lnTo>
                <a:lnTo>
                  <a:pt x="151401" y="133426"/>
                </a:lnTo>
                <a:lnTo>
                  <a:pt x="106236" y="142539"/>
                </a:lnTo>
                <a:lnTo>
                  <a:pt x="88711" y="141632"/>
                </a:lnTo>
                <a:lnTo>
                  <a:pt x="43174" y="128981"/>
                </a:lnTo>
                <a:lnTo>
                  <a:pt x="11982" y="104479"/>
                </a:lnTo>
                <a:lnTo>
                  <a:pt x="0" y="70968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4" name="object 404"/>
          <p:cNvSpPr/>
          <p:nvPr/>
        </p:nvSpPr>
        <p:spPr>
          <a:xfrm>
            <a:off x="57911" y="1524000"/>
            <a:ext cx="866140" cy="1691639"/>
          </a:xfrm>
          <a:custGeom>
            <a:avLst/>
            <a:gdLst/>
            <a:ahLst/>
            <a:cxnLst/>
            <a:rect l="l" t="t" r="r" b="b"/>
            <a:pathLst>
              <a:path w="866140" h="1691639">
                <a:moveTo>
                  <a:pt x="0" y="1691639"/>
                </a:moveTo>
                <a:lnTo>
                  <a:pt x="865632" y="1691639"/>
                </a:lnTo>
                <a:lnTo>
                  <a:pt x="86563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5" name="object 405"/>
          <p:cNvSpPr/>
          <p:nvPr/>
        </p:nvSpPr>
        <p:spPr>
          <a:xfrm>
            <a:off x="57911" y="1524000"/>
            <a:ext cx="866140" cy="1691639"/>
          </a:xfrm>
          <a:custGeom>
            <a:avLst/>
            <a:gdLst/>
            <a:ahLst/>
            <a:cxnLst/>
            <a:rect l="l" t="t" r="r" b="b"/>
            <a:pathLst>
              <a:path w="866140" h="1691639">
                <a:moveTo>
                  <a:pt x="0" y="1691639"/>
                </a:moveTo>
                <a:lnTo>
                  <a:pt x="865632" y="1691639"/>
                </a:lnTo>
                <a:lnTo>
                  <a:pt x="86563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6" name="object 406"/>
          <p:cNvSpPr txBox="1"/>
          <p:nvPr/>
        </p:nvSpPr>
        <p:spPr>
          <a:xfrm>
            <a:off x="142747" y="1573594"/>
            <a:ext cx="695325" cy="737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635">
              <a:lnSpc>
                <a:spcPct val="100000"/>
              </a:lnSpc>
            </a:pPr>
            <a:r>
              <a:rPr dirty="0" sz="800" b="1">
                <a:latin typeface="Arial"/>
                <a:cs typeface="Arial"/>
              </a:rPr>
              <a:t>For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eac</a:t>
            </a:r>
            <a:r>
              <a:rPr dirty="0" sz="800" b="1">
                <a:latin typeface="Arial"/>
                <a:cs typeface="Arial"/>
              </a:rPr>
              <a:t>h</a:t>
            </a:r>
            <a:r>
              <a:rPr dirty="0" sz="800" b="1">
                <a:latin typeface="Arial"/>
                <a:cs typeface="Arial"/>
              </a:rPr>
              <a:t> S</a:t>
            </a:r>
            <a:r>
              <a:rPr dirty="0" sz="800" spc="-5" b="1">
                <a:latin typeface="Arial"/>
                <a:cs typeface="Arial"/>
              </a:rPr>
              <a:t>e</a:t>
            </a:r>
            <a:r>
              <a:rPr dirty="0" sz="800" b="1">
                <a:latin typeface="Arial"/>
                <a:cs typeface="Arial"/>
              </a:rPr>
              <a:t>nior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Rate</a:t>
            </a:r>
            <a:r>
              <a:rPr dirty="0" sz="800" b="1">
                <a:latin typeface="Arial"/>
                <a:cs typeface="Arial"/>
              </a:rPr>
              <a:t>r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c</a:t>
            </a:r>
            <a:r>
              <a:rPr dirty="0" sz="800" b="1">
                <a:latin typeface="Arial"/>
                <a:cs typeface="Arial"/>
              </a:rPr>
              <a:t>omm</a:t>
            </a:r>
            <a:r>
              <a:rPr dirty="0" sz="800" spc="-5" b="1">
                <a:latin typeface="Arial"/>
                <a:cs typeface="Arial"/>
              </a:rPr>
              <a:t>e</a:t>
            </a:r>
            <a:r>
              <a:rPr dirty="0" sz="800" b="1">
                <a:latin typeface="Arial"/>
                <a:cs typeface="Arial"/>
              </a:rPr>
              <a:t>nt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t</a:t>
            </a:r>
            <a:r>
              <a:rPr dirty="0" sz="800" b="1">
                <a:latin typeface="Arial"/>
                <a:cs typeface="Arial"/>
              </a:rPr>
              <a:t>hat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f</a:t>
            </a:r>
            <a:r>
              <a:rPr dirty="0" sz="800" b="1">
                <a:latin typeface="Arial"/>
                <a:cs typeface="Arial"/>
              </a:rPr>
              <a:t>ul</a:t>
            </a:r>
            <a:r>
              <a:rPr dirty="0" sz="800" spc="-5" b="1">
                <a:latin typeface="Arial"/>
                <a:cs typeface="Arial"/>
              </a:rPr>
              <a:t>f</a:t>
            </a:r>
            <a:r>
              <a:rPr dirty="0" sz="800" b="1">
                <a:latin typeface="Arial"/>
                <a:cs typeface="Arial"/>
              </a:rPr>
              <a:t>ills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c</a:t>
            </a:r>
            <a:r>
              <a:rPr dirty="0" sz="800" b="1">
                <a:latin typeface="Arial"/>
                <a:cs typeface="Arial"/>
              </a:rPr>
              <a:t>ri</a:t>
            </a:r>
            <a:r>
              <a:rPr dirty="0" sz="800" spc="-5" b="1">
                <a:latin typeface="Arial"/>
                <a:cs typeface="Arial"/>
              </a:rPr>
              <a:t>te</a:t>
            </a:r>
            <a:r>
              <a:rPr dirty="0" sz="800" b="1">
                <a:latin typeface="Arial"/>
                <a:cs typeface="Arial"/>
              </a:rPr>
              <a:t>ria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a</a:t>
            </a:r>
            <a:r>
              <a:rPr dirty="0" sz="800" b="1">
                <a:latin typeface="Arial"/>
                <a:cs typeface="Arial"/>
              </a:rPr>
              <a:t>dd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one</a:t>
            </a:r>
            <a:r>
              <a:rPr dirty="0" sz="800" b="1">
                <a:latin typeface="Arial"/>
                <a:cs typeface="Arial"/>
              </a:rPr>
              <a:t> poin</a:t>
            </a:r>
            <a:r>
              <a:rPr dirty="0" sz="800" spc="-5" b="1">
                <a:latin typeface="Arial"/>
                <a:cs typeface="Arial"/>
              </a:rPr>
              <a:t>t</a:t>
            </a:r>
            <a:r>
              <a:rPr dirty="0" sz="800" b="1"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407" name="object 407"/>
          <p:cNvSpPr txBox="1"/>
          <p:nvPr/>
        </p:nvSpPr>
        <p:spPr>
          <a:xfrm>
            <a:off x="145795" y="2427415"/>
            <a:ext cx="688975" cy="737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1905">
              <a:lnSpc>
                <a:spcPct val="100000"/>
              </a:lnSpc>
            </a:pPr>
            <a:r>
              <a:rPr dirty="0" sz="800" spc="-5">
                <a:latin typeface="Arial"/>
                <a:cs typeface="Arial"/>
              </a:rPr>
              <a:t>(Cr</a:t>
            </a:r>
            <a:r>
              <a:rPr dirty="0" sz="800">
                <a:latin typeface="Arial"/>
                <a:cs typeface="Arial"/>
              </a:rPr>
              <a:t>it</a:t>
            </a:r>
            <a:r>
              <a:rPr dirty="0" sz="800" spc="-5">
                <a:latin typeface="Arial"/>
                <a:cs typeface="Arial"/>
              </a:rPr>
              <a:t>er</a:t>
            </a:r>
            <a:r>
              <a:rPr dirty="0" sz="800">
                <a:latin typeface="Arial"/>
                <a:cs typeface="Arial"/>
              </a:rPr>
              <a:t>ia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is </a:t>
            </a:r>
            <a:r>
              <a:rPr dirty="0" sz="800" spc="10">
                <a:latin typeface="Arial"/>
                <a:cs typeface="Arial"/>
              </a:rPr>
              <a:t>m</a:t>
            </a:r>
            <a:r>
              <a:rPr dirty="0" sz="800" spc="-5">
                <a:latin typeface="Arial"/>
                <a:cs typeface="Arial"/>
              </a:rPr>
              <a:t>e</a:t>
            </a:r>
            <a:r>
              <a:rPr dirty="0" sz="800">
                <a:latin typeface="Arial"/>
                <a:cs typeface="Arial"/>
              </a:rPr>
              <a:t>t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b</a:t>
            </a:r>
            <a:r>
              <a:rPr dirty="0" sz="800">
                <a:latin typeface="Arial"/>
                <a:cs typeface="Arial"/>
              </a:rPr>
              <a:t>y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ha</a:t>
            </a:r>
            <a:r>
              <a:rPr dirty="0" sz="800" spc="-10">
                <a:latin typeface="Arial"/>
                <a:cs typeface="Arial"/>
              </a:rPr>
              <a:t>v</a:t>
            </a:r>
            <a:r>
              <a:rPr dirty="0" sz="800">
                <a:latin typeface="Arial"/>
                <a:cs typeface="Arial"/>
              </a:rPr>
              <a:t>ing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</a:t>
            </a:r>
            <a:r>
              <a:rPr dirty="0" sz="800">
                <a:latin typeface="Arial"/>
                <a:cs typeface="Arial"/>
              </a:rPr>
              <a:t> st</a:t>
            </a:r>
            <a:r>
              <a:rPr dirty="0" sz="800" spc="-5">
                <a:latin typeface="Arial"/>
                <a:cs typeface="Arial"/>
              </a:rPr>
              <a:t>a</a:t>
            </a:r>
            <a:r>
              <a:rPr dirty="0" sz="800">
                <a:latin typeface="Arial"/>
                <a:cs typeface="Arial"/>
              </a:rPr>
              <a:t>t</a:t>
            </a:r>
            <a:r>
              <a:rPr dirty="0" sz="800" spc="-5">
                <a:latin typeface="Arial"/>
                <a:cs typeface="Arial"/>
              </a:rPr>
              <a:t>e</a:t>
            </a:r>
            <a:r>
              <a:rPr dirty="0" sz="800" spc="10">
                <a:latin typeface="Arial"/>
                <a:cs typeface="Arial"/>
              </a:rPr>
              <a:t>m</a:t>
            </a:r>
            <a:r>
              <a:rPr dirty="0" sz="800" spc="-5">
                <a:latin typeface="Arial"/>
                <a:cs typeface="Arial"/>
              </a:rPr>
              <a:t>en</a:t>
            </a:r>
            <a:r>
              <a:rPr dirty="0" sz="800">
                <a:latin typeface="Arial"/>
                <a:cs typeface="Arial"/>
              </a:rPr>
              <a:t>t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</a:t>
            </a:r>
            <a:r>
              <a:rPr dirty="0" sz="800" spc="-5">
                <a:latin typeface="Arial"/>
                <a:cs typeface="Arial"/>
              </a:rPr>
              <a:t>ha</a:t>
            </a:r>
            <a:r>
              <a:rPr dirty="0" sz="800">
                <a:latin typeface="Arial"/>
                <a:cs typeface="Arial"/>
              </a:rPr>
              <a:t>t</a:t>
            </a:r>
            <a:r>
              <a:rPr dirty="0" sz="800">
                <a:latin typeface="Arial"/>
                <a:cs typeface="Arial"/>
              </a:rPr>
              <a:t> c</a:t>
            </a:r>
            <a:r>
              <a:rPr dirty="0" sz="800" spc="-5">
                <a:latin typeface="Arial"/>
                <a:cs typeface="Arial"/>
              </a:rPr>
              <a:t>o</a:t>
            </a:r>
            <a:r>
              <a:rPr dirty="0" sz="800" spc="-10">
                <a:latin typeface="Arial"/>
                <a:cs typeface="Arial"/>
              </a:rPr>
              <a:t>v</a:t>
            </a:r>
            <a:r>
              <a:rPr dirty="0" sz="800" spc="-5">
                <a:latin typeface="Arial"/>
                <a:cs typeface="Arial"/>
              </a:rPr>
              <a:t>er</a:t>
            </a:r>
            <a:r>
              <a:rPr dirty="0" sz="800">
                <a:latin typeface="Arial"/>
                <a:cs typeface="Arial"/>
              </a:rPr>
              <a:t>s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ea</a:t>
            </a:r>
            <a:r>
              <a:rPr dirty="0" sz="800">
                <a:latin typeface="Arial"/>
                <a:cs typeface="Arial"/>
              </a:rPr>
              <a:t>ch </a:t>
            </a:r>
            <a:r>
              <a:rPr dirty="0" sz="800" spc="-5">
                <a:latin typeface="Arial"/>
                <a:cs typeface="Arial"/>
              </a:rPr>
              <a:t>o</a:t>
            </a:r>
            <a:r>
              <a:rPr dirty="0" sz="800">
                <a:latin typeface="Arial"/>
                <a:cs typeface="Arial"/>
              </a:rPr>
              <a:t>f</a:t>
            </a:r>
            <a:r>
              <a:rPr dirty="0" sz="800">
                <a:latin typeface="Arial"/>
                <a:cs typeface="Arial"/>
              </a:rPr>
              <a:t> t</a:t>
            </a:r>
            <a:r>
              <a:rPr dirty="0" sz="800" spc="-5">
                <a:latin typeface="Arial"/>
                <a:cs typeface="Arial"/>
              </a:rPr>
              <a:t>h</a:t>
            </a:r>
            <a:r>
              <a:rPr dirty="0" sz="800">
                <a:latin typeface="Arial"/>
                <a:cs typeface="Arial"/>
              </a:rPr>
              <a:t>e fi</a:t>
            </a:r>
            <a:r>
              <a:rPr dirty="0" sz="800" spc="-5">
                <a:latin typeface="Arial"/>
                <a:cs typeface="Arial"/>
              </a:rPr>
              <a:t>v</a:t>
            </a:r>
            <a:r>
              <a:rPr dirty="0" sz="800">
                <a:latin typeface="Arial"/>
                <a:cs typeface="Arial"/>
              </a:rPr>
              <a:t>e </a:t>
            </a:r>
            <a:r>
              <a:rPr dirty="0" sz="800" spc="-5">
                <a:latin typeface="Arial"/>
                <a:cs typeface="Arial"/>
              </a:rPr>
              <a:t>area</a:t>
            </a:r>
            <a:r>
              <a:rPr dirty="0" sz="800">
                <a:latin typeface="Arial"/>
                <a:cs typeface="Arial"/>
              </a:rPr>
              <a:t>s</a:t>
            </a:r>
            <a:r>
              <a:rPr dirty="0" sz="800">
                <a:latin typeface="Arial"/>
                <a:cs typeface="Arial"/>
              </a:rPr>
              <a:t> list</a:t>
            </a:r>
            <a:r>
              <a:rPr dirty="0" sz="800" spc="-5">
                <a:latin typeface="Arial"/>
                <a:cs typeface="Arial"/>
              </a:rPr>
              <a:t>ed</a:t>
            </a:r>
            <a:r>
              <a:rPr dirty="0" sz="80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sp>
        <p:nvSpPr>
          <p:cNvPr id="408" name="object 408"/>
          <p:cNvSpPr/>
          <p:nvPr/>
        </p:nvSpPr>
        <p:spPr>
          <a:xfrm>
            <a:off x="8343900" y="0"/>
            <a:ext cx="800100" cy="496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9" name="object 409"/>
          <p:cNvSpPr/>
          <p:nvPr/>
        </p:nvSpPr>
        <p:spPr>
          <a:xfrm>
            <a:off x="8458961" y="769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58800" y="0"/>
                </a:moveTo>
                <a:lnTo>
                  <a:pt x="50800" y="0"/>
                </a:lnTo>
                <a:lnTo>
                  <a:pt x="41265" y="892"/>
                </a:lnTo>
                <a:lnTo>
                  <a:pt x="7755" y="23799"/>
                </a:lnTo>
                <a:lnTo>
                  <a:pt x="0" y="50800"/>
                </a:lnTo>
                <a:lnTo>
                  <a:pt x="0" y="304800"/>
                </a:lnTo>
                <a:lnTo>
                  <a:pt x="609600" y="304800"/>
                </a:lnTo>
                <a:lnTo>
                  <a:pt x="609600" y="50800"/>
                </a:lnTo>
                <a:lnTo>
                  <a:pt x="5588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0" name="object 410"/>
          <p:cNvSpPr/>
          <p:nvPr/>
        </p:nvSpPr>
        <p:spPr>
          <a:xfrm>
            <a:off x="8458961" y="769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0800" y="0"/>
                </a:moveTo>
                <a:lnTo>
                  <a:pt x="558800" y="0"/>
                </a:lnTo>
                <a:lnTo>
                  <a:pt x="609600" y="50800"/>
                </a:lnTo>
                <a:lnTo>
                  <a:pt x="609600" y="304800"/>
                </a:lnTo>
                <a:lnTo>
                  <a:pt x="0" y="304800"/>
                </a:lnTo>
                <a:lnTo>
                  <a:pt x="0" y="50800"/>
                </a:lnTo>
                <a:lnTo>
                  <a:pt x="2035" y="36511"/>
                </a:lnTo>
                <a:lnTo>
                  <a:pt x="27948" y="5413"/>
                </a:lnTo>
                <a:lnTo>
                  <a:pt x="50800" y="0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1" name="object 411"/>
          <p:cNvSpPr txBox="1"/>
          <p:nvPr/>
        </p:nvSpPr>
        <p:spPr>
          <a:xfrm>
            <a:off x="8559800" y="173083"/>
            <a:ext cx="39941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 b="1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900" spc="5" b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900" b="1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900" spc="-1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255" y="3648455"/>
            <a:ext cx="7315200" cy="1278890"/>
          </a:xfrm>
          <a:custGeom>
            <a:avLst/>
            <a:gdLst/>
            <a:ahLst/>
            <a:cxnLst/>
            <a:rect l="l" t="t" r="r" b="b"/>
            <a:pathLst>
              <a:path w="7315200" h="1278889">
                <a:moveTo>
                  <a:pt x="0" y="1278636"/>
                </a:moveTo>
                <a:lnTo>
                  <a:pt x="7315200" y="1278636"/>
                </a:lnTo>
                <a:lnTo>
                  <a:pt x="7315200" y="0"/>
                </a:lnTo>
                <a:lnTo>
                  <a:pt x="0" y="0"/>
                </a:lnTo>
                <a:lnTo>
                  <a:pt x="0" y="1278636"/>
                </a:lnTo>
                <a:close/>
              </a:path>
            </a:pathLst>
          </a:custGeom>
          <a:ln w="6096">
            <a:solidFill>
              <a:srgbClr val="717B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4400" y="5049011"/>
            <a:ext cx="7315200" cy="685800"/>
          </a:xfrm>
          <a:custGeom>
            <a:avLst/>
            <a:gdLst/>
            <a:ahLst/>
            <a:cxnLst/>
            <a:rect l="l" t="t" r="r" b="b"/>
            <a:pathLst>
              <a:path w="7315200" h="685800">
                <a:moveTo>
                  <a:pt x="0" y="685800"/>
                </a:moveTo>
                <a:lnTo>
                  <a:pt x="7315200" y="685800"/>
                </a:lnTo>
                <a:lnTo>
                  <a:pt x="7315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6096">
            <a:solidFill>
              <a:srgbClr val="9FB8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05255" y="3648455"/>
            <a:ext cx="228600" cy="685800"/>
          </a:xfrm>
          <a:custGeom>
            <a:avLst/>
            <a:gdLst/>
            <a:ahLst/>
            <a:cxnLst/>
            <a:rect l="l" t="t" r="r" b="b"/>
            <a:pathLst>
              <a:path w="228600" h="685800">
                <a:moveTo>
                  <a:pt x="0" y="685469"/>
                </a:moveTo>
                <a:lnTo>
                  <a:pt x="228600" y="685469"/>
                </a:lnTo>
                <a:lnTo>
                  <a:pt x="228600" y="0"/>
                </a:lnTo>
                <a:lnTo>
                  <a:pt x="0" y="0"/>
                </a:lnTo>
                <a:lnTo>
                  <a:pt x="0" y="685469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05255" y="4592954"/>
            <a:ext cx="228600" cy="334645"/>
          </a:xfrm>
          <a:custGeom>
            <a:avLst/>
            <a:gdLst/>
            <a:ahLst/>
            <a:cxnLst/>
            <a:rect l="l" t="t" r="r" b="b"/>
            <a:pathLst>
              <a:path w="228600" h="334645">
                <a:moveTo>
                  <a:pt x="0" y="334137"/>
                </a:moveTo>
                <a:lnTo>
                  <a:pt x="228600" y="334137"/>
                </a:lnTo>
                <a:lnTo>
                  <a:pt x="228600" y="0"/>
                </a:lnTo>
                <a:lnTo>
                  <a:pt x="0" y="0"/>
                </a:lnTo>
                <a:lnTo>
                  <a:pt x="0" y="334137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4400" y="5049011"/>
            <a:ext cx="228600" cy="685800"/>
          </a:xfrm>
          <a:custGeom>
            <a:avLst/>
            <a:gdLst/>
            <a:ahLst/>
            <a:cxnLst/>
            <a:rect l="l" t="t" r="r" b="b"/>
            <a:pathLst>
              <a:path w="228600" h="685800">
                <a:moveTo>
                  <a:pt x="0" y="685800"/>
                </a:moveTo>
                <a:lnTo>
                  <a:pt x="228600" y="685800"/>
                </a:lnTo>
                <a:lnTo>
                  <a:pt x="228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90600" y="685761"/>
            <a:ext cx="735965" cy="1073150"/>
          </a:xfrm>
          <a:custGeom>
            <a:avLst/>
            <a:gdLst/>
            <a:ahLst/>
            <a:cxnLst/>
            <a:rect l="l" t="t" r="r" b="b"/>
            <a:pathLst>
              <a:path w="735964" h="1073150">
                <a:moveTo>
                  <a:pt x="0" y="1072807"/>
                </a:moveTo>
                <a:lnTo>
                  <a:pt x="735558" y="1072807"/>
                </a:lnTo>
                <a:lnTo>
                  <a:pt x="735558" y="0"/>
                </a:lnTo>
                <a:lnTo>
                  <a:pt x="0" y="0"/>
                </a:lnTo>
                <a:lnTo>
                  <a:pt x="0" y="10728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26183" y="685761"/>
            <a:ext cx="368300" cy="1073150"/>
          </a:xfrm>
          <a:custGeom>
            <a:avLst/>
            <a:gdLst/>
            <a:ahLst/>
            <a:cxnLst/>
            <a:rect l="l" t="t" r="r" b="b"/>
            <a:pathLst>
              <a:path w="368300" h="1073150">
                <a:moveTo>
                  <a:pt x="0" y="1072807"/>
                </a:moveTo>
                <a:lnTo>
                  <a:pt x="367779" y="1072807"/>
                </a:lnTo>
                <a:lnTo>
                  <a:pt x="367779" y="0"/>
                </a:lnTo>
                <a:lnTo>
                  <a:pt x="0" y="0"/>
                </a:lnTo>
                <a:lnTo>
                  <a:pt x="0" y="10728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93976" y="685761"/>
            <a:ext cx="368300" cy="1073150"/>
          </a:xfrm>
          <a:custGeom>
            <a:avLst/>
            <a:gdLst/>
            <a:ahLst/>
            <a:cxnLst/>
            <a:rect l="l" t="t" r="r" b="b"/>
            <a:pathLst>
              <a:path w="368300" h="1073150">
                <a:moveTo>
                  <a:pt x="0" y="1072807"/>
                </a:moveTo>
                <a:lnTo>
                  <a:pt x="367779" y="1072807"/>
                </a:lnTo>
                <a:lnTo>
                  <a:pt x="367779" y="0"/>
                </a:lnTo>
                <a:lnTo>
                  <a:pt x="0" y="0"/>
                </a:lnTo>
                <a:lnTo>
                  <a:pt x="0" y="10728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61767" y="685761"/>
            <a:ext cx="368300" cy="1073150"/>
          </a:xfrm>
          <a:custGeom>
            <a:avLst/>
            <a:gdLst/>
            <a:ahLst/>
            <a:cxnLst/>
            <a:rect l="l" t="t" r="r" b="b"/>
            <a:pathLst>
              <a:path w="368300" h="1073150">
                <a:moveTo>
                  <a:pt x="0" y="1072807"/>
                </a:moveTo>
                <a:lnTo>
                  <a:pt x="367779" y="1072807"/>
                </a:lnTo>
                <a:lnTo>
                  <a:pt x="367779" y="0"/>
                </a:lnTo>
                <a:lnTo>
                  <a:pt x="0" y="0"/>
                </a:lnTo>
                <a:lnTo>
                  <a:pt x="0" y="10728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829560" y="685761"/>
            <a:ext cx="368300" cy="1073150"/>
          </a:xfrm>
          <a:custGeom>
            <a:avLst/>
            <a:gdLst/>
            <a:ahLst/>
            <a:cxnLst/>
            <a:rect l="l" t="t" r="r" b="b"/>
            <a:pathLst>
              <a:path w="368300" h="1073150">
                <a:moveTo>
                  <a:pt x="0" y="1072807"/>
                </a:moveTo>
                <a:lnTo>
                  <a:pt x="367779" y="1072807"/>
                </a:lnTo>
                <a:lnTo>
                  <a:pt x="367779" y="0"/>
                </a:lnTo>
                <a:lnTo>
                  <a:pt x="0" y="0"/>
                </a:lnTo>
                <a:lnTo>
                  <a:pt x="0" y="10728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197351" y="685761"/>
            <a:ext cx="368300" cy="1073150"/>
          </a:xfrm>
          <a:custGeom>
            <a:avLst/>
            <a:gdLst/>
            <a:ahLst/>
            <a:cxnLst/>
            <a:rect l="l" t="t" r="r" b="b"/>
            <a:pathLst>
              <a:path w="368300" h="1073150">
                <a:moveTo>
                  <a:pt x="0" y="1072807"/>
                </a:moveTo>
                <a:lnTo>
                  <a:pt x="367779" y="1072807"/>
                </a:lnTo>
                <a:lnTo>
                  <a:pt x="367779" y="0"/>
                </a:lnTo>
                <a:lnTo>
                  <a:pt x="0" y="0"/>
                </a:lnTo>
                <a:lnTo>
                  <a:pt x="0" y="10728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565016" y="685761"/>
            <a:ext cx="368300" cy="1073150"/>
          </a:xfrm>
          <a:custGeom>
            <a:avLst/>
            <a:gdLst/>
            <a:ahLst/>
            <a:cxnLst/>
            <a:rect l="l" t="t" r="r" b="b"/>
            <a:pathLst>
              <a:path w="368300" h="1073150">
                <a:moveTo>
                  <a:pt x="0" y="1072807"/>
                </a:moveTo>
                <a:lnTo>
                  <a:pt x="367779" y="1072807"/>
                </a:lnTo>
                <a:lnTo>
                  <a:pt x="367779" y="0"/>
                </a:lnTo>
                <a:lnTo>
                  <a:pt x="0" y="0"/>
                </a:lnTo>
                <a:lnTo>
                  <a:pt x="0" y="1072807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32809" y="685761"/>
            <a:ext cx="368300" cy="1073150"/>
          </a:xfrm>
          <a:custGeom>
            <a:avLst/>
            <a:gdLst/>
            <a:ahLst/>
            <a:cxnLst/>
            <a:rect l="l" t="t" r="r" b="b"/>
            <a:pathLst>
              <a:path w="368300" h="1073150">
                <a:moveTo>
                  <a:pt x="0" y="1072807"/>
                </a:moveTo>
                <a:lnTo>
                  <a:pt x="367779" y="1072807"/>
                </a:lnTo>
                <a:lnTo>
                  <a:pt x="367779" y="0"/>
                </a:lnTo>
                <a:lnTo>
                  <a:pt x="0" y="0"/>
                </a:lnTo>
                <a:lnTo>
                  <a:pt x="0" y="1072807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300601" y="685761"/>
            <a:ext cx="368300" cy="1073150"/>
          </a:xfrm>
          <a:custGeom>
            <a:avLst/>
            <a:gdLst/>
            <a:ahLst/>
            <a:cxnLst/>
            <a:rect l="l" t="t" r="r" b="b"/>
            <a:pathLst>
              <a:path w="368300" h="1073150">
                <a:moveTo>
                  <a:pt x="0" y="1072807"/>
                </a:moveTo>
                <a:lnTo>
                  <a:pt x="367779" y="1072807"/>
                </a:lnTo>
                <a:lnTo>
                  <a:pt x="367779" y="0"/>
                </a:lnTo>
                <a:lnTo>
                  <a:pt x="0" y="0"/>
                </a:lnTo>
                <a:lnTo>
                  <a:pt x="0" y="107280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668392" y="685761"/>
            <a:ext cx="368300" cy="1073150"/>
          </a:xfrm>
          <a:custGeom>
            <a:avLst/>
            <a:gdLst/>
            <a:ahLst/>
            <a:cxnLst/>
            <a:rect l="l" t="t" r="r" b="b"/>
            <a:pathLst>
              <a:path w="368300" h="1073150">
                <a:moveTo>
                  <a:pt x="0" y="1072807"/>
                </a:moveTo>
                <a:lnTo>
                  <a:pt x="367779" y="1072807"/>
                </a:lnTo>
                <a:lnTo>
                  <a:pt x="367779" y="0"/>
                </a:lnTo>
                <a:lnTo>
                  <a:pt x="0" y="0"/>
                </a:lnTo>
                <a:lnTo>
                  <a:pt x="0" y="107280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036184" y="685761"/>
            <a:ext cx="368300" cy="1073150"/>
          </a:xfrm>
          <a:custGeom>
            <a:avLst/>
            <a:gdLst/>
            <a:ahLst/>
            <a:cxnLst/>
            <a:rect l="l" t="t" r="r" b="b"/>
            <a:pathLst>
              <a:path w="368300" h="1073150">
                <a:moveTo>
                  <a:pt x="0" y="1072807"/>
                </a:moveTo>
                <a:lnTo>
                  <a:pt x="367779" y="1072807"/>
                </a:lnTo>
                <a:lnTo>
                  <a:pt x="367779" y="0"/>
                </a:lnTo>
                <a:lnTo>
                  <a:pt x="0" y="0"/>
                </a:lnTo>
                <a:lnTo>
                  <a:pt x="0" y="107280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90600" y="1758556"/>
            <a:ext cx="735965" cy="144145"/>
          </a:xfrm>
          <a:custGeom>
            <a:avLst/>
            <a:gdLst/>
            <a:ahLst/>
            <a:cxnLst/>
            <a:rect l="l" t="t" r="r" b="b"/>
            <a:pathLst>
              <a:path w="735964" h="144144">
                <a:moveTo>
                  <a:pt x="0" y="143649"/>
                </a:moveTo>
                <a:lnTo>
                  <a:pt x="735558" y="143649"/>
                </a:lnTo>
                <a:lnTo>
                  <a:pt x="735558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726183" y="1758556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93976" y="1758556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461767" y="1758556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829560" y="1758556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197351" y="1758556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565016" y="1758556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932809" y="1758556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300601" y="1758556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668392" y="1758556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036184" y="1758556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90600" y="1902294"/>
            <a:ext cx="464820" cy="718820"/>
          </a:xfrm>
          <a:custGeom>
            <a:avLst/>
            <a:gdLst/>
            <a:ahLst/>
            <a:cxnLst/>
            <a:rect l="l" t="t" r="r" b="b"/>
            <a:pathLst>
              <a:path w="464819" h="718819">
                <a:moveTo>
                  <a:pt x="0" y="718223"/>
                </a:moveTo>
                <a:lnTo>
                  <a:pt x="464566" y="718223"/>
                </a:lnTo>
                <a:lnTo>
                  <a:pt x="464566" y="0"/>
                </a:lnTo>
                <a:lnTo>
                  <a:pt x="0" y="0"/>
                </a:lnTo>
                <a:lnTo>
                  <a:pt x="0" y="718223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455166" y="1902320"/>
            <a:ext cx="271145" cy="144145"/>
          </a:xfrm>
          <a:custGeom>
            <a:avLst/>
            <a:gdLst/>
            <a:ahLst/>
            <a:cxnLst/>
            <a:rect l="l" t="t" r="r" b="b"/>
            <a:pathLst>
              <a:path w="271144" h="144144">
                <a:moveTo>
                  <a:pt x="0" y="143649"/>
                </a:moveTo>
                <a:lnTo>
                  <a:pt x="270992" y="143649"/>
                </a:lnTo>
                <a:lnTo>
                  <a:pt x="270992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726183" y="1902320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093976" y="1902320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461767" y="1902320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829560" y="1902320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197351" y="1902320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565016" y="1902320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932809" y="1902320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300601" y="1902320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668392" y="1902320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036184" y="1902320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455166" y="2045957"/>
            <a:ext cx="271145" cy="144145"/>
          </a:xfrm>
          <a:custGeom>
            <a:avLst/>
            <a:gdLst/>
            <a:ahLst/>
            <a:cxnLst/>
            <a:rect l="l" t="t" r="r" b="b"/>
            <a:pathLst>
              <a:path w="271144" h="144144">
                <a:moveTo>
                  <a:pt x="0" y="143649"/>
                </a:moveTo>
                <a:lnTo>
                  <a:pt x="270992" y="143649"/>
                </a:lnTo>
                <a:lnTo>
                  <a:pt x="270992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726183" y="2045957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093976" y="2045957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461767" y="2045957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829560" y="2045957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197351" y="2045957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565016" y="2045957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932809" y="2045957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300601" y="2045957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668392" y="2045957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036184" y="2045957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455166" y="2189594"/>
            <a:ext cx="271145" cy="144145"/>
          </a:xfrm>
          <a:custGeom>
            <a:avLst/>
            <a:gdLst/>
            <a:ahLst/>
            <a:cxnLst/>
            <a:rect l="l" t="t" r="r" b="b"/>
            <a:pathLst>
              <a:path w="271144" h="144144">
                <a:moveTo>
                  <a:pt x="0" y="143649"/>
                </a:moveTo>
                <a:lnTo>
                  <a:pt x="270992" y="143649"/>
                </a:lnTo>
                <a:lnTo>
                  <a:pt x="270992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726183" y="2189594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093976" y="2189594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461767" y="2189594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829560" y="2189594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197351" y="2189594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565016" y="2189594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932809" y="2189594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300601" y="2189594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668392" y="2189594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036184" y="2189594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455166" y="2333231"/>
            <a:ext cx="271145" cy="144145"/>
          </a:xfrm>
          <a:custGeom>
            <a:avLst/>
            <a:gdLst/>
            <a:ahLst/>
            <a:cxnLst/>
            <a:rect l="l" t="t" r="r" b="b"/>
            <a:pathLst>
              <a:path w="271144" h="144144">
                <a:moveTo>
                  <a:pt x="0" y="143649"/>
                </a:moveTo>
                <a:lnTo>
                  <a:pt x="270992" y="143649"/>
                </a:lnTo>
                <a:lnTo>
                  <a:pt x="270992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726183" y="2333231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093976" y="2333231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2461767" y="2333231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2829560" y="2333231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197351" y="2333231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565016" y="2333231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932809" y="2333231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4300601" y="2333231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4668392" y="2333231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5036184" y="2333231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455166" y="2476868"/>
            <a:ext cx="271145" cy="144145"/>
          </a:xfrm>
          <a:custGeom>
            <a:avLst/>
            <a:gdLst/>
            <a:ahLst/>
            <a:cxnLst/>
            <a:rect l="l" t="t" r="r" b="b"/>
            <a:pathLst>
              <a:path w="271144" h="144144">
                <a:moveTo>
                  <a:pt x="0" y="143649"/>
                </a:moveTo>
                <a:lnTo>
                  <a:pt x="270992" y="143649"/>
                </a:lnTo>
                <a:lnTo>
                  <a:pt x="270992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726183" y="2476868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093976" y="2476868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461767" y="2476868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2829560" y="2476868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3197351" y="2476868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3565016" y="2476868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3932809" y="2476868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300601" y="2476868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668392" y="2476868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5036184" y="2476868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990600" y="2620479"/>
            <a:ext cx="464820" cy="718820"/>
          </a:xfrm>
          <a:custGeom>
            <a:avLst/>
            <a:gdLst/>
            <a:ahLst/>
            <a:cxnLst/>
            <a:rect l="l" t="t" r="r" b="b"/>
            <a:pathLst>
              <a:path w="464819" h="718820">
                <a:moveTo>
                  <a:pt x="0" y="718223"/>
                </a:moveTo>
                <a:lnTo>
                  <a:pt x="464566" y="718223"/>
                </a:lnTo>
                <a:lnTo>
                  <a:pt x="464566" y="0"/>
                </a:lnTo>
                <a:lnTo>
                  <a:pt x="0" y="0"/>
                </a:lnTo>
                <a:lnTo>
                  <a:pt x="0" y="718223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455166" y="2620505"/>
            <a:ext cx="271145" cy="144145"/>
          </a:xfrm>
          <a:custGeom>
            <a:avLst/>
            <a:gdLst/>
            <a:ahLst/>
            <a:cxnLst/>
            <a:rect l="l" t="t" r="r" b="b"/>
            <a:pathLst>
              <a:path w="271144" h="144144">
                <a:moveTo>
                  <a:pt x="0" y="143649"/>
                </a:moveTo>
                <a:lnTo>
                  <a:pt x="270992" y="143649"/>
                </a:lnTo>
                <a:lnTo>
                  <a:pt x="270992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726183" y="2620505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093976" y="2620505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461767" y="2620505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2829560" y="2620505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3197351" y="2620505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3565016" y="2620505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3932809" y="2620505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4300601" y="2620505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4668392" y="2620505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5036184" y="2620505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455166" y="2764142"/>
            <a:ext cx="271145" cy="144145"/>
          </a:xfrm>
          <a:custGeom>
            <a:avLst/>
            <a:gdLst/>
            <a:ahLst/>
            <a:cxnLst/>
            <a:rect l="l" t="t" r="r" b="b"/>
            <a:pathLst>
              <a:path w="271144" h="144144">
                <a:moveTo>
                  <a:pt x="0" y="143649"/>
                </a:moveTo>
                <a:lnTo>
                  <a:pt x="270992" y="143649"/>
                </a:lnTo>
                <a:lnTo>
                  <a:pt x="270992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726183" y="2764142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2093976" y="2764142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2461767" y="2764142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2829560" y="2764142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3197351" y="2764142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3565016" y="2764142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3932809" y="2764142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4300601" y="2764142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4668392" y="2764142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5036184" y="2764142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455166" y="2907779"/>
            <a:ext cx="271145" cy="144145"/>
          </a:xfrm>
          <a:custGeom>
            <a:avLst/>
            <a:gdLst/>
            <a:ahLst/>
            <a:cxnLst/>
            <a:rect l="l" t="t" r="r" b="b"/>
            <a:pathLst>
              <a:path w="271144" h="144144">
                <a:moveTo>
                  <a:pt x="0" y="143649"/>
                </a:moveTo>
                <a:lnTo>
                  <a:pt x="270992" y="143649"/>
                </a:lnTo>
                <a:lnTo>
                  <a:pt x="270992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726183" y="2907779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2093976" y="2907779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2461767" y="2907779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2829560" y="2907779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3197351" y="2907779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3565016" y="2907779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3932809" y="2907779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4300601" y="2907779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4668392" y="2907779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5036184" y="2907779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455166" y="3051416"/>
            <a:ext cx="271145" cy="144145"/>
          </a:xfrm>
          <a:custGeom>
            <a:avLst/>
            <a:gdLst/>
            <a:ahLst/>
            <a:cxnLst/>
            <a:rect l="l" t="t" r="r" b="b"/>
            <a:pathLst>
              <a:path w="271144" h="144144">
                <a:moveTo>
                  <a:pt x="0" y="143649"/>
                </a:moveTo>
                <a:lnTo>
                  <a:pt x="270992" y="143649"/>
                </a:lnTo>
                <a:lnTo>
                  <a:pt x="270992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1726183" y="3051416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2093976" y="3051416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2461767" y="3051416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2829560" y="3051416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3197351" y="3051416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3565016" y="3051416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3932809" y="3051416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4300601" y="3051416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4668392" y="3051416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5036184" y="3051416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4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455166" y="3195053"/>
            <a:ext cx="271145" cy="144145"/>
          </a:xfrm>
          <a:custGeom>
            <a:avLst/>
            <a:gdLst/>
            <a:ahLst/>
            <a:cxnLst/>
            <a:rect l="l" t="t" r="r" b="b"/>
            <a:pathLst>
              <a:path w="271144" h="144145">
                <a:moveTo>
                  <a:pt x="0" y="143649"/>
                </a:moveTo>
                <a:lnTo>
                  <a:pt x="270992" y="143649"/>
                </a:lnTo>
                <a:lnTo>
                  <a:pt x="270992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726183" y="3195053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2093976" y="3195053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2461767" y="3195053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2829560" y="3195053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3197351" y="3195053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3565016" y="3195053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3932809" y="3195053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4300601" y="3195053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4668392" y="3195053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5036184" y="3195053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990600" y="3338664"/>
            <a:ext cx="464820" cy="718820"/>
          </a:xfrm>
          <a:custGeom>
            <a:avLst/>
            <a:gdLst/>
            <a:ahLst/>
            <a:cxnLst/>
            <a:rect l="l" t="t" r="r" b="b"/>
            <a:pathLst>
              <a:path w="464819" h="718820">
                <a:moveTo>
                  <a:pt x="0" y="718223"/>
                </a:moveTo>
                <a:lnTo>
                  <a:pt x="464566" y="718223"/>
                </a:lnTo>
                <a:lnTo>
                  <a:pt x="464566" y="0"/>
                </a:lnTo>
                <a:lnTo>
                  <a:pt x="0" y="0"/>
                </a:lnTo>
                <a:lnTo>
                  <a:pt x="0" y="718223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1455166" y="3338690"/>
            <a:ext cx="271145" cy="144145"/>
          </a:xfrm>
          <a:custGeom>
            <a:avLst/>
            <a:gdLst/>
            <a:ahLst/>
            <a:cxnLst/>
            <a:rect l="l" t="t" r="r" b="b"/>
            <a:pathLst>
              <a:path w="271144" h="144145">
                <a:moveTo>
                  <a:pt x="0" y="143649"/>
                </a:moveTo>
                <a:lnTo>
                  <a:pt x="270992" y="143649"/>
                </a:lnTo>
                <a:lnTo>
                  <a:pt x="270992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1726183" y="3338690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2093976" y="3338690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2461767" y="3338690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2829560" y="3338690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3197351" y="3338690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3565016" y="3338690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3932809" y="3338690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4300601" y="3338690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4668392" y="3338690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5036184" y="3338690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1455166" y="3482327"/>
            <a:ext cx="271145" cy="144145"/>
          </a:xfrm>
          <a:custGeom>
            <a:avLst/>
            <a:gdLst/>
            <a:ahLst/>
            <a:cxnLst/>
            <a:rect l="l" t="t" r="r" b="b"/>
            <a:pathLst>
              <a:path w="271144" h="144145">
                <a:moveTo>
                  <a:pt x="0" y="143649"/>
                </a:moveTo>
                <a:lnTo>
                  <a:pt x="270992" y="143649"/>
                </a:lnTo>
                <a:lnTo>
                  <a:pt x="270992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1726183" y="3482327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2093976" y="3482327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2461767" y="3482327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2829560" y="3482327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3197351" y="3482327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3565016" y="3482327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3932809" y="3482327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4300601" y="3482327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4668392" y="3482327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5036184" y="3482327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1455166" y="3625964"/>
            <a:ext cx="271145" cy="144145"/>
          </a:xfrm>
          <a:custGeom>
            <a:avLst/>
            <a:gdLst/>
            <a:ahLst/>
            <a:cxnLst/>
            <a:rect l="l" t="t" r="r" b="b"/>
            <a:pathLst>
              <a:path w="271144" h="144145">
                <a:moveTo>
                  <a:pt x="0" y="143649"/>
                </a:moveTo>
                <a:lnTo>
                  <a:pt x="270992" y="143649"/>
                </a:lnTo>
                <a:lnTo>
                  <a:pt x="270992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1726183" y="3625964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2093976" y="3625964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2461767" y="3625964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2829560" y="3625964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3197351" y="3625964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3565016" y="3625964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3932809" y="3625964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4300601" y="3625964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4668392" y="3625964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5036184" y="3625964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1455166" y="3769601"/>
            <a:ext cx="271145" cy="144145"/>
          </a:xfrm>
          <a:custGeom>
            <a:avLst/>
            <a:gdLst/>
            <a:ahLst/>
            <a:cxnLst/>
            <a:rect l="l" t="t" r="r" b="b"/>
            <a:pathLst>
              <a:path w="271144" h="144145">
                <a:moveTo>
                  <a:pt x="0" y="143649"/>
                </a:moveTo>
                <a:lnTo>
                  <a:pt x="270992" y="143649"/>
                </a:lnTo>
                <a:lnTo>
                  <a:pt x="270992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1726183" y="3769601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2093976" y="3769601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2461767" y="3769601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2829560" y="3769601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3197351" y="3769601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3565016" y="3769601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3932809" y="3769601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4300601" y="3769601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4668392" y="3769601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5036184" y="3769601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1455166" y="3913238"/>
            <a:ext cx="271145" cy="144145"/>
          </a:xfrm>
          <a:custGeom>
            <a:avLst/>
            <a:gdLst/>
            <a:ahLst/>
            <a:cxnLst/>
            <a:rect l="l" t="t" r="r" b="b"/>
            <a:pathLst>
              <a:path w="271144" h="144145">
                <a:moveTo>
                  <a:pt x="0" y="143649"/>
                </a:moveTo>
                <a:lnTo>
                  <a:pt x="270992" y="143649"/>
                </a:lnTo>
                <a:lnTo>
                  <a:pt x="270992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1726183" y="3913238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2093976" y="3913238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2461767" y="3913238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2829560" y="3913238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3197351" y="3913238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3565016" y="3913238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3932809" y="3913238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4300601" y="3913238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4668392" y="3913238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5036184" y="3913238"/>
            <a:ext cx="368300" cy="144145"/>
          </a:xfrm>
          <a:custGeom>
            <a:avLst/>
            <a:gdLst/>
            <a:ahLst/>
            <a:cxnLst/>
            <a:rect l="l" t="t" r="r" b="b"/>
            <a:pathLst>
              <a:path w="368300" h="144145">
                <a:moveTo>
                  <a:pt x="0" y="143649"/>
                </a:moveTo>
                <a:lnTo>
                  <a:pt x="367779" y="143649"/>
                </a:lnTo>
                <a:lnTo>
                  <a:pt x="367779" y="0"/>
                </a:lnTo>
                <a:lnTo>
                  <a:pt x="0" y="0"/>
                </a:lnTo>
                <a:lnTo>
                  <a:pt x="0" y="143649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990600" y="4056938"/>
            <a:ext cx="4413885" cy="210820"/>
          </a:xfrm>
          <a:custGeom>
            <a:avLst/>
            <a:gdLst/>
            <a:ahLst/>
            <a:cxnLst/>
            <a:rect l="l" t="t" r="r" b="b"/>
            <a:pathLst>
              <a:path w="4413885" h="210820">
                <a:moveTo>
                  <a:pt x="0" y="210261"/>
                </a:moveTo>
                <a:lnTo>
                  <a:pt x="4413377" y="210261"/>
                </a:lnTo>
                <a:lnTo>
                  <a:pt x="4413377" y="0"/>
                </a:lnTo>
                <a:lnTo>
                  <a:pt x="0" y="0"/>
                </a:lnTo>
                <a:lnTo>
                  <a:pt x="0" y="21026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1455166" y="1892680"/>
            <a:ext cx="0" cy="2174240"/>
          </a:xfrm>
          <a:custGeom>
            <a:avLst/>
            <a:gdLst/>
            <a:ahLst/>
            <a:cxnLst/>
            <a:rect l="l" t="t" r="r" b="b"/>
            <a:pathLst>
              <a:path w="0" h="2174240">
                <a:moveTo>
                  <a:pt x="0" y="0"/>
                </a:moveTo>
                <a:lnTo>
                  <a:pt x="0" y="2173732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1726183" y="676275"/>
            <a:ext cx="0" cy="1235710"/>
          </a:xfrm>
          <a:custGeom>
            <a:avLst/>
            <a:gdLst/>
            <a:ahLst/>
            <a:cxnLst/>
            <a:rect l="l" t="t" r="r" b="b"/>
            <a:pathLst>
              <a:path w="0" h="1235710">
                <a:moveTo>
                  <a:pt x="0" y="0"/>
                </a:moveTo>
                <a:lnTo>
                  <a:pt x="0" y="123545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1726183" y="1911730"/>
            <a:ext cx="0" cy="125095"/>
          </a:xfrm>
          <a:custGeom>
            <a:avLst/>
            <a:gdLst/>
            <a:ahLst/>
            <a:cxnLst/>
            <a:rect l="l" t="t" r="r" b="b"/>
            <a:pathLst>
              <a:path w="0" h="125094">
                <a:moveTo>
                  <a:pt x="0" y="0"/>
                </a:moveTo>
                <a:lnTo>
                  <a:pt x="0" y="12471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1726183" y="2036445"/>
            <a:ext cx="0" cy="2030095"/>
          </a:xfrm>
          <a:custGeom>
            <a:avLst/>
            <a:gdLst/>
            <a:ahLst/>
            <a:cxnLst/>
            <a:rect l="l" t="t" r="r" b="b"/>
            <a:pathLst>
              <a:path w="0" h="2030095">
                <a:moveTo>
                  <a:pt x="0" y="0"/>
                </a:moveTo>
                <a:lnTo>
                  <a:pt x="0" y="2029967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2093976" y="676275"/>
            <a:ext cx="0" cy="1235710"/>
          </a:xfrm>
          <a:custGeom>
            <a:avLst/>
            <a:gdLst/>
            <a:ahLst/>
            <a:cxnLst/>
            <a:rect l="l" t="t" r="r" b="b"/>
            <a:pathLst>
              <a:path w="0" h="1235710">
                <a:moveTo>
                  <a:pt x="0" y="0"/>
                </a:moveTo>
                <a:lnTo>
                  <a:pt x="0" y="123545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2093976" y="1911730"/>
            <a:ext cx="0" cy="2155190"/>
          </a:xfrm>
          <a:custGeom>
            <a:avLst/>
            <a:gdLst/>
            <a:ahLst/>
            <a:cxnLst/>
            <a:rect l="l" t="t" r="r" b="b"/>
            <a:pathLst>
              <a:path w="0" h="2155190">
                <a:moveTo>
                  <a:pt x="0" y="0"/>
                </a:moveTo>
                <a:lnTo>
                  <a:pt x="0" y="215468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2461767" y="676275"/>
            <a:ext cx="0" cy="1235710"/>
          </a:xfrm>
          <a:custGeom>
            <a:avLst/>
            <a:gdLst/>
            <a:ahLst/>
            <a:cxnLst/>
            <a:rect l="l" t="t" r="r" b="b"/>
            <a:pathLst>
              <a:path w="0" h="1235710">
                <a:moveTo>
                  <a:pt x="0" y="0"/>
                </a:moveTo>
                <a:lnTo>
                  <a:pt x="0" y="123545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2461767" y="1911730"/>
            <a:ext cx="0" cy="2155190"/>
          </a:xfrm>
          <a:custGeom>
            <a:avLst/>
            <a:gdLst/>
            <a:ahLst/>
            <a:cxnLst/>
            <a:rect l="l" t="t" r="r" b="b"/>
            <a:pathLst>
              <a:path w="0" h="2155190">
                <a:moveTo>
                  <a:pt x="0" y="0"/>
                </a:moveTo>
                <a:lnTo>
                  <a:pt x="0" y="215468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2829560" y="676275"/>
            <a:ext cx="0" cy="1235710"/>
          </a:xfrm>
          <a:custGeom>
            <a:avLst/>
            <a:gdLst/>
            <a:ahLst/>
            <a:cxnLst/>
            <a:rect l="l" t="t" r="r" b="b"/>
            <a:pathLst>
              <a:path w="0" h="1235710">
                <a:moveTo>
                  <a:pt x="0" y="0"/>
                </a:moveTo>
                <a:lnTo>
                  <a:pt x="0" y="123545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2829560" y="1911730"/>
            <a:ext cx="0" cy="2155190"/>
          </a:xfrm>
          <a:custGeom>
            <a:avLst/>
            <a:gdLst/>
            <a:ahLst/>
            <a:cxnLst/>
            <a:rect l="l" t="t" r="r" b="b"/>
            <a:pathLst>
              <a:path w="0" h="2155190">
                <a:moveTo>
                  <a:pt x="0" y="0"/>
                </a:moveTo>
                <a:lnTo>
                  <a:pt x="0" y="215468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3197351" y="676275"/>
            <a:ext cx="0" cy="1235710"/>
          </a:xfrm>
          <a:custGeom>
            <a:avLst/>
            <a:gdLst/>
            <a:ahLst/>
            <a:cxnLst/>
            <a:rect l="l" t="t" r="r" b="b"/>
            <a:pathLst>
              <a:path w="0" h="1235710">
                <a:moveTo>
                  <a:pt x="0" y="0"/>
                </a:moveTo>
                <a:lnTo>
                  <a:pt x="0" y="123545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3197351" y="1911730"/>
            <a:ext cx="0" cy="2155190"/>
          </a:xfrm>
          <a:custGeom>
            <a:avLst/>
            <a:gdLst/>
            <a:ahLst/>
            <a:cxnLst/>
            <a:rect l="l" t="t" r="r" b="b"/>
            <a:pathLst>
              <a:path w="0" h="2155190">
                <a:moveTo>
                  <a:pt x="0" y="0"/>
                </a:moveTo>
                <a:lnTo>
                  <a:pt x="0" y="215468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3565016" y="676275"/>
            <a:ext cx="0" cy="1235710"/>
          </a:xfrm>
          <a:custGeom>
            <a:avLst/>
            <a:gdLst/>
            <a:ahLst/>
            <a:cxnLst/>
            <a:rect l="l" t="t" r="r" b="b"/>
            <a:pathLst>
              <a:path w="0" h="1235710">
                <a:moveTo>
                  <a:pt x="0" y="0"/>
                </a:moveTo>
                <a:lnTo>
                  <a:pt x="0" y="123545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3565016" y="1911730"/>
            <a:ext cx="0" cy="2155190"/>
          </a:xfrm>
          <a:custGeom>
            <a:avLst/>
            <a:gdLst/>
            <a:ahLst/>
            <a:cxnLst/>
            <a:rect l="l" t="t" r="r" b="b"/>
            <a:pathLst>
              <a:path w="0" h="2155190">
                <a:moveTo>
                  <a:pt x="0" y="0"/>
                </a:moveTo>
                <a:lnTo>
                  <a:pt x="0" y="215468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3932809" y="676275"/>
            <a:ext cx="0" cy="1235710"/>
          </a:xfrm>
          <a:custGeom>
            <a:avLst/>
            <a:gdLst/>
            <a:ahLst/>
            <a:cxnLst/>
            <a:rect l="l" t="t" r="r" b="b"/>
            <a:pathLst>
              <a:path w="0" h="1235710">
                <a:moveTo>
                  <a:pt x="0" y="0"/>
                </a:moveTo>
                <a:lnTo>
                  <a:pt x="0" y="123545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3932809" y="1911730"/>
            <a:ext cx="0" cy="2155190"/>
          </a:xfrm>
          <a:custGeom>
            <a:avLst/>
            <a:gdLst/>
            <a:ahLst/>
            <a:cxnLst/>
            <a:rect l="l" t="t" r="r" b="b"/>
            <a:pathLst>
              <a:path w="0" h="2155190">
                <a:moveTo>
                  <a:pt x="0" y="0"/>
                </a:moveTo>
                <a:lnTo>
                  <a:pt x="0" y="215468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4300601" y="676275"/>
            <a:ext cx="0" cy="1235710"/>
          </a:xfrm>
          <a:custGeom>
            <a:avLst/>
            <a:gdLst/>
            <a:ahLst/>
            <a:cxnLst/>
            <a:rect l="l" t="t" r="r" b="b"/>
            <a:pathLst>
              <a:path w="0" h="1235710">
                <a:moveTo>
                  <a:pt x="0" y="0"/>
                </a:moveTo>
                <a:lnTo>
                  <a:pt x="0" y="123545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4300601" y="1911730"/>
            <a:ext cx="0" cy="2155190"/>
          </a:xfrm>
          <a:custGeom>
            <a:avLst/>
            <a:gdLst/>
            <a:ahLst/>
            <a:cxnLst/>
            <a:rect l="l" t="t" r="r" b="b"/>
            <a:pathLst>
              <a:path w="0" h="2155190">
                <a:moveTo>
                  <a:pt x="0" y="0"/>
                </a:moveTo>
                <a:lnTo>
                  <a:pt x="0" y="215468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4668392" y="676275"/>
            <a:ext cx="0" cy="1235710"/>
          </a:xfrm>
          <a:custGeom>
            <a:avLst/>
            <a:gdLst/>
            <a:ahLst/>
            <a:cxnLst/>
            <a:rect l="l" t="t" r="r" b="b"/>
            <a:pathLst>
              <a:path w="0" h="1235710">
                <a:moveTo>
                  <a:pt x="0" y="0"/>
                </a:moveTo>
                <a:lnTo>
                  <a:pt x="0" y="123545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4668392" y="1911730"/>
            <a:ext cx="0" cy="2155190"/>
          </a:xfrm>
          <a:custGeom>
            <a:avLst/>
            <a:gdLst/>
            <a:ahLst/>
            <a:cxnLst/>
            <a:rect l="l" t="t" r="r" b="b"/>
            <a:pathLst>
              <a:path w="0" h="2155190">
                <a:moveTo>
                  <a:pt x="0" y="0"/>
                </a:moveTo>
                <a:lnTo>
                  <a:pt x="0" y="215468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5036184" y="676275"/>
            <a:ext cx="0" cy="1235710"/>
          </a:xfrm>
          <a:custGeom>
            <a:avLst/>
            <a:gdLst/>
            <a:ahLst/>
            <a:cxnLst/>
            <a:rect l="l" t="t" r="r" b="b"/>
            <a:pathLst>
              <a:path w="0" h="1235710">
                <a:moveTo>
                  <a:pt x="0" y="0"/>
                </a:moveTo>
                <a:lnTo>
                  <a:pt x="0" y="123545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5036184" y="1911730"/>
            <a:ext cx="0" cy="2155190"/>
          </a:xfrm>
          <a:custGeom>
            <a:avLst/>
            <a:gdLst/>
            <a:ahLst/>
            <a:cxnLst/>
            <a:rect l="l" t="t" r="r" b="b"/>
            <a:pathLst>
              <a:path w="0" h="2155190">
                <a:moveTo>
                  <a:pt x="0" y="0"/>
                </a:moveTo>
                <a:lnTo>
                  <a:pt x="0" y="215468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981075" y="1758569"/>
            <a:ext cx="4432935" cy="0"/>
          </a:xfrm>
          <a:custGeom>
            <a:avLst/>
            <a:gdLst/>
            <a:ahLst/>
            <a:cxnLst/>
            <a:rect l="l" t="t" r="r" b="b"/>
            <a:pathLst>
              <a:path w="4432935" h="0">
                <a:moveTo>
                  <a:pt x="0" y="0"/>
                </a:moveTo>
                <a:lnTo>
                  <a:pt x="443242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981075" y="1902205"/>
            <a:ext cx="4432935" cy="0"/>
          </a:xfrm>
          <a:custGeom>
            <a:avLst/>
            <a:gdLst/>
            <a:ahLst/>
            <a:cxnLst/>
            <a:rect l="l" t="t" r="r" b="b"/>
            <a:pathLst>
              <a:path w="4432935" h="0">
                <a:moveTo>
                  <a:pt x="0" y="0"/>
                </a:moveTo>
                <a:lnTo>
                  <a:pt x="443242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1445641" y="2045970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4" h="0">
                <a:moveTo>
                  <a:pt x="0" y="0"/>
                </a:moveTo>
                <a:lnTo>
                  <a:pt x="29006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1735708" y="2045970"/>
            <a:ext cx="3671570" cy="0"/>
          </a:xfrm>
          <a:custGeom>
            <a:avLst/>
            <a:gdLst/>
            <a:ahLst/>
            <a:cxnLst/>
            <a:rect l="l" t="t" r="r" b="b"/>
            <a:pathLst>
              <a:path w="3671570" h="0">
                <a:moveTo>
                  <a:pt x="0" y="0"/>
                </a:moveTo>
                <a:lnTo>
                  <a:pt x="367144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1445641" y="2189607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4" h="0">
                <a:moveTo>
                  <a:pt x="0" y="0"/>
                </a:moveTo>
                <a:lnTo>
                  <a:pt x="29006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1735708" y="2189607"/>
            <a:ext cx="3671570" cy="0"/>
          </a:xfrm>
          <a:custGeom>
            <a:avLst/>
            <a:gdLst/>
            <a:ahLst/>
            <a:cxnLst/>
            <a:rect l="l" t="t" r="r" b="b"/>
            <a:pathLst>
              <a:path w="3671570" h="0">
                <a:moveTo>
                  <a:pt x="0" y="0"/>
                </a:moveTo>
                <a:lnTo>
                  <a:pt x="367144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1445641" y="2333244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4" h="0">
                <a:moveTo>
                  <a:pt x="0" y="0"/>
                </a:moveTo>
                <a:lnTo>
                  <a:pt x="29006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1735708" y="2333244"/>
            <a:ext cx="3671570" cy="0"/>
          </a:xfrm>
          <a:custGeom>
            <a:avLst/>
            <a:gdLst/>
            <a:ahLst/>
            <a:cxnLst/>
            <a:rect l="l" t="t" r="r" b="b"/>
            <a:pathLst>
              <a:path w="3671570" h="0">
                <a:moveTo>
                  <a:pt x="0" y="0"/>
                </a:moveTo>
                <a:lnTo>
                  <a:pt x="367144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1445641" y="2476880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4" h="0">
                <a:moveTo>
                  <a:pt x="0" y="0"/>
                </a:moveTo>
                <a:lnTo>
                  <a:pt x="29006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1735708" y="2476880"/>
            <a:ext cx="3671570" cy="0"/>
          </a:xfrm>
          <a:custGeom>
            <a:avLst/>
            <a:gdLst/>
            <a:ahLst/>
            <a:cxnLst/>
            <a:rect l="l" t="t" r="r" b="b"/>
            <a:pathLst>
              <a:path w="3671570" h="0">
                <a:moveTo>
                  <a:pt x="0" y="0"/>
                </a:moveTo>
                <a:lnTo>
                  <a:pt x="367144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981075" y="2620517"/>
            <a:ext cx="4426585" cy="0"/>
          </a:xfrm>
          <a:custGeom>
            <a:avLst/>
            <a:gdLst/>
            <a:ahLst/>
            <a:cxnLst/>
            <a:rect l="l" t="t" r="r" b="b"/>
            <a:pathLst>
              <a:path w="4426585" h="0">
                <a:moveTo>
                  <a:pt x="0" y="0"/>
                </a:moveTo>
                <a:lnTo>
                  <a:pt x="442607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1445641" y="2764154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4" h="0">
                <a:moveTo>
                  <a:pt x="0" y="0"/>
                </a:moveTo>
                <a:lnTo>
                  <a:pt x="29006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1735708" y="2764154"/>
            <a:ext cx="3671570" cy="0"/>
          </a:xfrm>
          <a:custGeom>
            <a:avLst/>
            <a:gdLst/>
            <a:ahLst/>
            <a:cxnLst/>
            <a:rect l="l" t="t" r="r" b="b"/>
            <a:pathLst>
              <a:path w="3671570" h="0">
                <a:moveTo>
                  <a:pt x="0" y="0"/>
                </a:moveTo>
                <a:lnTo>
                  <a:pt x="367144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1445641" y="2907792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4" h="0">
                <a:moveTo>
                  <a:pt x="0" y="0"/>
                </a:moveTo>
                <a:lnTo>
                  <a:pt x="29006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1735708" y="2907792"/>
            <a:ext cx="3671570" cy="0"/>
          </a:xfrm>
          <a:custGeom>
            <a:avLst/>
            <a:gdLst/>
            <a:ahLst/>
            <a:cxnLst/>
            <a:rect l="l" t="t" r="r" b="b"/>
            <a:pathLst>
              <a:path w="3671570" h="0">
                <a:moveTo>
                  <a:pt x="0" y="0"/>
                </a:moveTo>
                <a:lnTo>
                  <a:pt x="367144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1445641" y="3051429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4" h="0">
                <a:moveTo>
                  <a:pt x="0" y="0"/>
                </a:moveTo>
                <a:lnTo>
                  <a:pt x="29006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1735708" y="3051429"/>
            <a:ext cx="3671570" cy="0"/>
          </a:xfrm>
          <a:custGeom>
            <a:avLst/>
            <a:gdLst/>
            <a:ahLst/>
            <a:cxnLst/>
            <a:rect l="l" t="t" r="r" b="b"/>
            <a:pathLst>
              <a:path w="3671570" h="0">
                <a:moveTo>
                  <a:pt x="0" y="0"/>
                </a:moveTo>
                <a:lnTo>
                  <a:pt x="367144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1445641" y="3195066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4" h="0">
                <a:moveTo>
                  <a:pt x="0" y="0"/>
                </a:moveTo>
                <a:lnTo>
                  <a:pt x="29006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1735708" y="3195066"/>
            <a:ext cx="3671570" cy="0"/>
          </a:xfrm>
          <a:custGeom>
            <a:avLst/>
            <a:gdLst/>
            <a:ahLst/>
            <a:cxnLst/>
            <a:rect l="l" t="t" r="r" b="b"/>
            <a:pathLst>
              <a:path w="3671570" h="0">
                <a:moveTo>
                  <a:pt x="0" y="0"/>
                </a:moveTo>
                <a:lnTo>
                  <a:pt x="367144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981075" y="3338703"/>
            <a:ext cx="4426585" cy="0"/>
          </a:xfrm>
          <a:custGeom>
            <a:avLst/>
            <a:gdLst/>
            <a:ahLst/>
            <a:cxnLst/>
            <a:rect l="l" t="t" r="r" b="b"/>
            <a:pathLst>
              <a:path w="4426585" h="0">
                <a:moveTo>
                  <a:pt x="0" y="0"/>
                </a:moveTo>
                <a:lnTo>
                  <a:pt x="442607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1445641" y="3482340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4" h="0">
                <a:moveTo>
                  <a:pt x="0" y="0"/>
                </a:moveTo>
                <a:lnTo>
                  <a:pt x="29006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1735708" y="3482340"/>
            <a:ext cx="3671570" cy="0"/>
          </a:xfrm>
          <a:custGeom>
            <a:avLst/>
            <a:gdLst/>
            <a:ahLst/>
            <a:cxnLst/>
            <a:rect l="l" t="t" r="r" b="b"/>
            <a:pathLst>
              <a:path w="3671570" h="0">
                <a:moveTo>
                  <a:pt x="0" y="0"/>
                </a:moveTo>
                <a:lnTo>
                  <a:pt x="367144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1445641" y="3625977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4" h="0">
                <a:moveTo>
                  <a:pt x="0" y="0"/>
                </a:moveTo>
                <a:lnTo>
                  <a:pt x="29006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1735708" y="3625977"/>
            <a:ext cx="3671570" cy="0"/>
          </a:xfrm>
          <a:custGeom>
            <a:avLst/>
            <a:gdLst/>
            <a:ahLst/>
            <a:cxnLst/>
            <a:rect l="l" t="t" r="r" b="b"/>
            <a:pathLst>
              <a:path w="3671570" h="0">
                <a:moveTo>
                  <a:pt x="0" y="0"/>
                </a:moveTo>
                <a:lnTo>
                  <a:pt x="367144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1445641" y="3769614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4" h="0">
                <a:moveTo>
                  <a:pt x="0" y="0"/>
                </a:moveTo>
                <a:lnTo>
                  <a:pt x="29006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1735708" y="3769614"/>
            <a:ext cx="3671570" cy="0"/>
          </a:xfrm>
          <a:custGeom>
            <a:avLst/>
            <a:gdLst/>
            <a:ahLst/>
            <a:cxnLst/>
            <a:rect l="l" t="t" r="r" b="b"/>
            <a:pathLst>
              <a:path w="3671570" h="0">
                <a:moveTo>
                  <a:pt x="0" y="0"/>
                </a:moveTo>
                <a:lnTo>
                  <a:pt x="367144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1445641" y="3913251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4" h="0">
                <a:moveTo>
                  <a:pt x="0" y="0"/>
                </a:moveTo>
                <a:lnTo>
                  <a:pt x="29006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1735708" y="3913251"/>
            <a:ext cx="3671570" cy="0"/>
          </a:xfrm>
          <a:custGeom>
            <a:avLst/>
            <a:gdLst/>
            <a:ahLst/>
            <a:cxnLst/>
            <a:rect l="l" t="t" r="r" b="b"/>
            <a:pathLst>
              <a:path w="3671570" h="0">
                <a:moveTo>
                  <a:pt x="0" y="0"/>
                </a:moveTo>
                <a:lnTo>
                  <a:pt x="367144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981075" y="4056888"/>
            <a:ext cx="4426585" cy="0"/>
          </a:xfrm>
          <a:custGeom>
            <a:avLst/>
            <a:gdLst/>
            <a:ahLst/>
            <a:cxnLst/>
            <a:rect l="l" t="t" r="r" b="b"/>
            <a:pathLst>
              <a:path w="4426585" h="0">
                <a:moveTo>
                  <a:pt x="0" y="0"/>
                </a:moveTo>
                <a:lnTo>
                  <a:pt x="442607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990600" y="676275"/>
            <a:ext cx="0" cy="3600450"/>
          </a:xfrm>
          <a:custGeom>
            <a:avLst/>
            <a:gdLst/>
            <a:ahLst/>
            <a:cxnLst/>
            <a:rect l="l" t="t" r="r" b="b"/>
            <a:pathLst>
              <a:path w="0" h="3600450">
                <a:moveTo>
                  <a:pt x="0" y="0"/>
                </a:moveTo>
                <a:lnTo>
                  <a:pt x="0" y="360045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5403977" y="676275"/>
            <a:ext cx="0" cy="1235710"/>
          </a:xfrm>
          <a:custGeom>
            <a:avLst/>
            <a:gdLst/>
            <a:ahLst/>
            <a:cxnLst/>
            <a:rect l="l" t="t" r="r" b="b"/>
            <a:pathLst>
              <a:path w="0" h="1235710">
                <a:moveTo>
                  <a:pt x="0" y="0"/>
                </a:moveTo>
                <a:lnTo>
                  <a:pt x="0" y="123545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5403977" y="1911730"/>
            <a:ext cx="0" cy="2365375"/>
          </a:xfrm>
          <a:custGeom>
            <a:avLst/>
            <a:gdLst/>
            <a:ahLst/>
            <a:cxnLst/>
            <a:rect l="l" t="t" r="r" b="b"/>
            <a:pathLst>
              <a:path w="0" h="2365375">
                <a:moveTo>
                  <a:pt x="0" y="0"/>
                </a:moveTo>
                <a:lnTo>
                  <a:pt x="0" y="236499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981075" y="685800"/>
            <a:ext cx="4432935" cy="0"/>
          </a:xfrm>
          <a:custGeom>
            <a:avLst/>
            <a:gdLst/>
            <a:ahLst/>
            <a:cxnLst/>
            <a:rect l="l" t="t" r="r" b="b"/>
            <a:pathLst>
              <a:path w="4432935" h="0">
                <a:moveTo>
                  <a:pt x="0" y="0"/>
                </a:moveTo>
                <a:lnTo>
                  <a:pt x="443242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981075" y="4267200"/>
            <a:ext cx="4426585" cy="0"/>
          </a:xfrm>
          <a:custGeom>
            <a:avLst/>
            <a:gdLst/>
            <a:ahLst/>
            <a:cxnLst/>
            <a:rect l="l" t="t" r="r" b="b"/>
            <a:pathLst>
              <a:path w="4426585" h="0">
                <a:moveTo>
                  <a:pt x="0" y="0"/>
                </a:moveTo>
                <a:lnTo>
                  <a:pt x="442607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 txBox="1"/>
          <p:nvPr/>
        </p:nvSpPr>
        <p:spPr>
          <a:xfrm>
            <a:off x="1061110" y="996249"/>
            <a:ext cx="594360" cy="360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0" marR="5080" indent="-114300">
              <a:lnSpc>
                <a:spcPct val="100000"/>
              </a:lnSpc>
            </a:pPr>
            <a:r>
              <a:rPr dirty="0" sz="1200" spc="-90" b="1">
                <a:latin typeface="Gill Sans MT"/>
                <a:cs typeface="Gill Sans MT"/>
              </a:rPr>
              <a:t>P</a:t>
            </a:r>
            <a:r>
              <a:rPr dirty="0" sz="1200" spc="-5" b="1">
                <a:latin typeface="Gill Sans MT"/>
                <a:cs typeface="Gill Sans MT"/>
              </a:rPr>
              <a:t>o</a:t>
            </a:r>
            <a:r>
              <a:rPr dirty="0" sz="1200" spc="-5" b="1">
                <a:latin typeface="Gill Sans MT"/>
                <a:cs typeface="Gill Sans MT"/>
              </a:rPr>
              <a:t>si</a:t>
            </a:r>
            <a:r>
              <a:rPr dirty="0" sz="1200" b="1">
                <a:latin typeface="Gill Sans MT"/>
                <a:cs typeface="Gill Sans MT"/>
              </a:rPr>
              <a:t>t</a:t>
            </a:r>
            <a:r>
              <a:rPr dirty="0" sz="1200" b="1">
                <a:latin typeface="Gill Sans MT"/>
                <a:cs typeface="Gill Sans MT"/>
              </a:rPr>
              <a:t>i</a:t>
            </a:r>
            <a:r>
              <a:rPr dirty="0" sz="1200" spc="-10" b="1">
                <a:latin typeface="Gill Sans MT"/>
                <a:cs typeface="Gill Sans MT"/>
              </a:rPr>
              <a:t>o</a:t>
            </a:r>
            <a:r>
              <a:rPr dirty="0" sz="1200" b="1">
                <a:latin typeface="Gill Sans MT"/>
                <a:cs typeface="Gill Sans MT"/>
              </a:rPr>
              <a:t>n</a:t>
            </a:r>
            <a:r>
              <a:rPr dirty="0" sz="1200" b="1">
                <a:latin typeface="Gill Sans MT"/>
                <a:cs typeface="Gill Sans MT"/>
              </a:rPr>
              <a:t> </a:t>
            </a:r>
            <a:r>
              <a:rPr dirty="0" sz="1200" spc="-5" b="1">
                <a:latin typeface="Gill Sans MT"/>
                <a:cs typeface="Gill Sans MT"/>
              </a:rPr>
              <a:t>H</a:t>
            </a:r>
            <a:r>
              <a:rPr dirty="0" sz="1200" spc="-10" b="1">
                <a:latin typeface="Gill Sans MT"/>
                <a:cs typeface="Gill Sans MT"/>
              </a:rPr>
              <a:t>eld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1807844" y="874013"/>
            <a:ext cx="177800" cy="70421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latin typeface="Calibri"/>
                <a:cs typeface="Calibri"/>
              </a:rPr>
              <a:t>F</a:t>
            </a:r>
            <a:r>
              <a:rPr dirty="0" sz="1200" spc="-5" b="1">
                <a:latin typeface="Calibri"/>
                <a:cs typeface="Calibri"/>
              </a:rPr>
              <a:t>e</a:t>
            </a:r>
            <a:r>
              <a:rPr dirty="0" sz="1200" b="1">
                <a:latin typeface="Calibri"/>
                <a:cs typeface="Calibri"/>
              </a:rPr>
              <a:t>llo</a:t>
            </a:r>
            <a:r>
              <a:rPr dirty="0" sz="1200" spc="-5" b="1">
                <a:latin typeface="Calibri"/>
                <a:cs typeface="Calibri"/>
              </a:rPr>
              <a:t>w</a:t>
            </a:r>
            <a:r>
              <a:rPr dirty="0" sz="1200" b="1">
                <a:latin typeface="Calibri"/>
                <a:cs typeface="Calibri"/>
              </a:rPr>
              <a:t>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2175510" y="893825"/>
            <a:ext cx="177800" cy="66738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 b="1">
                <a:latin typeface="Calibri"/>
                <a:cs typeface="Calibri"/>
              </a:rPr>
              <a:t>R</a:t>
            </a:r>
            <a:r>
              <a:rPr dirty="0" sz="1200" spc="-5" b="1">
                <a:latin typeface="Calibri"/>
                <a:cs typeface="Calibri"/>
              </a:rPr>
              <a:t>PO</a:t>
            </a:r>
            <a:r>
              <a:rPr dirty="0" sz="1200" b="1">
                <a:latin typeface="Calibri"/>
                <a:cs typeface="Calibri"/>
              </a:rPr>
              <a:t>E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CDR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2543301" y="992886"/>
            <a:ext cx="177800" cy="467359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Calibri"/>
                <a:cs typeface="Calibri"/>
              </a:rPr>
              <a:t>BDE</a:t>
            </a:r>
            <a:r>
              <a:rPr dirty="0" sz="1200" spc="1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S4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2911220" y="1123950"/>
            <a:ext cx="177800" cy="205104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Calibri"/>
                <a:cs typeface="Calibri"/>
              </a:rPr>
              <a:t>I</a:t>
            </a:r>
            <a:r>
              <a:rPr dirty="0" sz="1200" spc="-5" b="1">
                <a:latin typeface="Calibri"/>
                <a:cs typeface="Calibri"/>
              </a:rPr>
              <a:t>L</a:t>
            </a:r>
            <a:r>
              <a:rPr dirty="0" sz="1200" b="1"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3279140" y="976122"/>
            <a:ext cx="177800" cy="502284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Calibri"/>
                <a:cs typeface="Calibri"/>
              </a:rPr>
              <a:t>BN</a:t>
            </a:r>
            <a:r>
              <a:rPr dirty="0" sz="120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S</a:t>
            </a:r>
            <a:r>
              <a:rPr dirty="0" sz="1200" spc="-10" b="1">
                <a:latin typeface="Calibri"/>
                <a:cs typeface="Calibri"/>
              </a:rPr>
              <a:t>P</a:t>
            </a:r>
            <a:r>
              <a:rPr dirty="0" sz="1200" b="1"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3647059" y="976122"/>
            <a:ext cx="177800" cy="502284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Calibri"/>
                <a:cs typeface="Calibri"/>
              </a:rPr>
              <a:t>BN</a:t>
            </a:r>
            <a:r>
              <a:rPr dirty="0" sz="120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S</a:t>
            </a:r>
            <a:r>
              <a:rPr dirty="0" sz="1200" spc="-10" b="1">
                <a:latin typeface="Calibri"/>
                <a:cs typeface="Calibri"/>
              </a:rPr>
              <a:t>P</a:t>
            </a:r>
            <a:r>
              <a:rPr dirty="0" sz="1200" b="1"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4014977" y="1012697"/>
            <a:ext cx="177800" cy="42862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Calibri"/>
                <a:cs typeface="Calibri"/>
              </a:rPr>
              <a:t>BN</a:t>
            </a:r>
            <a:r>
              <a:rPr dirty="0" sz="1200" b="1">
                <a:latin typeface="Calibri"/>
                <a:cs typeface="Calibri"/>
              </a:rPr>
              <a:t> </a:t>
            </a:r>
            <a:r>
              <a:rPr dirty="0" sz="1200" spc="-40" b="1">
                <a:latin typeface="Calibri"/>
                <a:cs typeface="Calibri"/>
              </a:rPr>
              <a:t>X</a:t>
            </a:r>
            <a:r>
              <a:rPr dirty="0" sz="1200" b="1"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4382515" y="1012697"/>
            <a:ext cx="177800" cy="42862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Calibri"/>
                <a:cs typeface="Calibri"/>
              </a:rPr>
              <a:t>BN</a:t>
            </a:r>
            <a:r>
              <a:rPr dirty="0" sz="1200" b="1">
                <a:latin typeface="Calibri"/>
                <a:cs typeface="Calibri"/>
              </a:rPr>
              <a:t> </a:t>
            </a:r>
            <a:r>
              <a:rPr dirty="0" sz="1200" spc="-40" b="1">
                <a:latin typeface="Calibri"/>
                <a:cs typeface="Calibri"/>
              </a:rPr>
              <a:t>X</a:t>
            </a:r>
            <a:r>
              <a:rPr dirty="0" sz="1200" b="1"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4750434" y="992886"/>
            <a:ext cx="177800" cy="467359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Calibri"/>
                <a:cs typeface="Calibri"/>
              </a:rPr>
              <a:t>BDE</a:t>
            </a:r>
            <a:r>
              <a:rPr dirty="0" sz="1200" spc="1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S3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5118353" y="973074"/>
            <a:ext cx="177800" cy="508634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Calibri"/>
                <a:cs typeface="Calibri"/>
              </a:rPr>
              <a:t>BN</a:t>
            </a:r>
            <a:r>
              <a:rPr dirty="0" sz="120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CDR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1239418" y="1779777"/>
            <a:ext cx="23812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Rank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1804542" y="1779777"/>
            <a:ext cx="31356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0365" algn="l"/>
                <a:tab pos="748030" algn="l"/>
                <a:tab pos="1115695" algn="l"/>
                <a:tab pos="1483995" algn="l"/>
                <a:tab pos="1851660" algn="l"/>
                <a:tab pos="2219325" algn="l"/>
                <a:tab pos="2974975" algn="l"/>
              </a:tabLst>
            </a:pPr>
            <a:r>
              <a:rPr dirty="0" sz="800" spc="5" b="1">
                <a:latin typeface="Calibri"/>
                <a:cs typeface="Calibri"/>
              </a:rPr>
              <a:t>MA</a:t>
            </a:r>
            <a:r>
              <a:rPr dirty="0" sz="800" b="1">
                <a:latin typeface="Calibri"/>
                <a:cs typeface="Calibri"/>
              </a:rPr>
              <a:t>J	</a:t>
            </a:r>
            <a:r>
              <a:rPr dirty="0" sz="800" spc="5" b="1">
                <a:latin typeface="Calibri"/>
                <a:cs typeface="Calibri"/>
              </a:rPr>
              <a:t>MA</a:t>
            </a:r>
            <a:r>
              <a:rPr dirty="0" sz="800" b="1">
                <a:latin typeface="Calibri"/>
                <a:cs typeface="Calibri"/>
              </a:rPr>
              <a:t>J	</a:t>
            </a:r>
            <a:r>
              <a:rPr dirty="0" sz="800" spc="5" b="1">
                <a:latin typeface="Calibri"/>
                <a:cs typeface="Calibri"/>
              </a:rPr>
              <a:t>MA</a:t>
            </a:r>
            <a:r>
              <a:rPr dirty="0" sz="800" b="1">
                <a:latin typeface="Calibri"/>
                <a:cs typeface="Calibri"/>
              </a:rPr>
              <a:t>J	</a:t>
            </a:r>
            <a:r>
              <a:rPr dirty="0" sz="800" spc="5" b="1">
                <a:latin typeface="Calibri"/>
                <a:cs typeface="Calibri"/>
              </a:rPr>
              <a:t>MA</a:t>
            </a:r>
            <a:r>
              <a:rPr dirty="0" sz="800" b="1">
                <a:latin typeface="Calibri"/>
                <a:cs typeface="Calibri"/>
              </a:rPr>
              <a:t>J	</a:t>
            </a:r>
            <a:r>
              <a:rPr dirty="0" sz="800" spc="5" b="1">
                <a:latin typeface="Calibri"/>
                <a:cs typeface="Calibri"/>
              </a:rPr>
              <a:t>MA</a:t>
            </a:r>
            <a:r>
              <a:rPr dirty="0" sz="800" b="1">
                <a:latin typeface="Calibri"/>
                <a:cs typeface="Calibri"/>
              </a:rPr>
              <a:t>J	</a:t>
            </a:r>
            <a:r>
              <a:rPr dirty="0" sz="800" spc="5" b="1">
                <a:latin typeface="Calibri"/>
                <a:cs typeface="Calibri"/>
              </a:rPr>
              <a:t>MA</a:t>
            </a:r>
            <a:r>
              <a:rPr dirty="0" sz="800" b="1">
                <a:latin typeface="Calibri"/>
                <a:cs typeface="Calibri"/>
              </a:rPr>
              <a:t>J	</a:t>
            </a:r>
            <a:r>
              <a:rPr dirty="0" sz="800" spc="5" b="1">
                <a:latin typeface="Calibri"/>
                <a:cs typeface="Calibri"/>
              </a:rPr>
              <a:t>MA</a:t>
            </a:r>
            <a:r>
              <a:rPr dirty="0" sz="800" b="1">
                <a:latin typeface="Calibri"/>
                <a:cs typeface="Calibri"/>
              </a:rPr>
              <a:t>J    </a:t>
            </a:r>
            <a:r>
              <a:rPr dirty="0" sz="800" spc="-30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MAJ</a:t>
            </a:r>
            <a:r>
              <a:rPr dirty="0" sz="800" spc="-30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(P)	</a:t>
            </a:r>
            <a:r>
              <a:rPr dirty="0" sz="800" spc="-5" b="1">
                <a:latin typeface="Calibri"/>
                <a:cs typeface="Calibri"/>
              </a:rPr>
              <a:t>L</a:t>
            </a:r>
            <a:r>
              <a:rPr dirty="0" sz="800" b="1">
                <a:latin typeface="Calibri"/>
                <a:cs typeface="Calibri"/>
              </a:rPr>
              <a:t>TC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5135117" y="1779777"/>
            <a:ext cx="17272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 b="1">
                <a:latin typeface="Calibri"/>
                <a:cs typeface="Calibri"/>
              </a:rPr>
              <a:t>L</a:t>
            </a:r>
            <a:r>
              <a:rPr dirty="0" sz="800" b="1">
                <a:latin typeface="Calibri"/>
                <a:cs typeface="Calibri"/>
              </a:rPr>
              <a:t>TC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989482" y="2027808"/>
            <a:ext cx="467995" cy="494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Most Qua</a:t>
            </a:r>
            <a:r>
              <a:rPr dirty="0" sz="800" spc="-10" b="1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8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 (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8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800" spc="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8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dirty="0" sz="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 49%)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1551813" y="1929764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1551813" y="2073275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1551813" y="2216785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1551813" y="2360676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1551813" y="2504313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994359" y="2867505"/>
            <a:ext cx="458470" cy="2495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62230">
              <a:lnSpc>
                <a:spcPct val="100000"/>
              </a:lnSpc>
            </a:pPr>
            <a:r>
              <a:rPr dirty="0" sz="800" b="1">
                <a:latin typeface="Gill Sans MT"/>
                <a:cs typeface="Gill Sans MT"/>
              </a:rPr>
              <a:t>Hi</a:t>
            </a:r>
            <a:r>
              <a:rPr dirty="0" sz="800" spc="-5" b="1">
                <a:latin typeface="Gill Sans MT"/>
                <a:cs typeface="Gill Sans MT"/>
              </a:rPr>
              <a:t>g</a:t>
            </a:r>
            <a:r>
              <a:rPr dirty="0" sz="800" b="1">
                <a:latin typeface="Gill Sans MT"/>
                <a:cs typeface="Gill Sans MT"/>
              </a:rPr>
              <a:t>h</a:t>
            </a:r>
            <a:r>
              <a:rPr dirty="0" sz="800" spc="-5" b="1">
                <a:latin typeface="Gill Sans MT"/>
                <a:cs typeface="Gill Sans MT"/>
              </a:rPr>
              <a:t>l</a:t>
            </a:r>
            <a:r>
              <a:rPr dirty="0" sz="800" b="1">
                <a:latin typeface="Gill Sans MT"/>
                <a:cs typeface="Gill Sans MT"/>
              </a:rPr>
              <a:t>y</a:t>
            </a:r>
            <a:r>
              <a:rPr dirty="0" sz="800" b="1">
                <a:latin typeface="Gill Sans MT"/>
                <a:cs typeface="Gill Sans MT"/>
              </a:rPr>
              <a:t> Qual</a:t>
            </a:r>
            <a:r>
              <a:rPr dirty="0" sz="800" spc="-5" b="1">
                <a:latin typeface="Gill Sans MT"/>
                <a:cs typeface="Gill Sans MT"/>
              </a:rPr>
              <a:t>if</a:t>
            </a:r>
            <a:r>
              <a:rPr dirty="0" sz="800" b="1">
                <a:latin typeface="Gill Sans MT"/>
                <a:cs typeface="Gill Sans MT"/>
              </a:rPr>
              <a:t>ied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1551813" y="2648076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1551813" y="2791714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1551813" y="2935223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1551813" y="3079114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1551813" y="3222625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994359" y="3646904"/>
            <a:ext cx="635000" cy="134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Gill Sans MT"/>
                <a:cs typeface="Gill Sans MT"/>
              </a:rPr>
              <a:t>Qual</a:t>
            </a:r>
            <a:r>
              <a:rPr dirty="0" sz="800" spc="-5" b="1">
                <a:latin typeface="Gill Sans MT"/>
                <a:cs typeface="Gill Sans MT"/>
              </a:rPr>
              <a:t>if</a:t>
            </a:r>
            <a:r>
              <a:rPr dirty="0" sz="800" b="1">
                <a:latin typeface="Gill Sans MT"/>
                <a:cs typeface="Gill Sans MT"/>
              </a:rPr>
              <a:t>ied   </a:t>
            </a:r>
            <a:r>
              <a:rPr dirty="0" sz="800" spc="90" b="1">
                <a:latin typeface="Gill Sans MT"/>
                <a:cs typeface="Gill Sans MT"/>
              </a:rPr>
              <a:t> </a:t>
            </a:r>
            <a:r>
              <a:rPr dirty="0" sz="800" b="1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1551813" y="3366261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1551813" y="3510153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1551813" y="3796944"/>
            <a:ext cx="77470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1551813" y="3941064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2700908" y="4089461"/>
            <a:ext cx="9937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 b="1">
                <a:solidFill>
                  <a:srgbClr val="FFFFFF"/>
                </a:solidFill>
                <a:latin typeface="Gill Sans MT"/>
                <a:cs typeface="Gill Sans MT"/>
              </a:rPr>
              <a:t>No</a:t>
            </a:r>
            <a:r>
              <a:rPr dirty="0" sz="1200" b="1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1200" spc="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ill Sans MT"/>
                <a:cs typeface="Gill Sans MT"/>
              </a:rPr>
              <a:t>Q</a:t>
            </a:r>
            <a:r>
              <a:rPr dirty="0" sz="1200" spc="-5" b="1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dirty="0" sz="1200" spc="-5" b="1">
                <a:solidFill>
                  <a:srgbClr val="FFFFFF"/>
                </a:solidFill>
                <a:latin typeface="Gill Sans MT"/>
                <a:cs typeface="Gill Sans MT"/>
              </a:rPr>
              <a:t>al</a:t>
            </a:r>
            <a:r>
              <a:rPr dirty="0" sz="1200" spc="-10" b="1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200" spc="-5" b="1">
                <a:solidFill>
                  <a:srgbClr val="FFFFFF"/>
                </a:solidFill>
                <a:latin typeface="Gill Sans MT"/>
                <a:cs typeface="Gill Sans MT"/>
              </a:rPr>
              <a:t>fi</a:t>
            </a:r>
            <a:r>
              <a:rPr dirty="0" sz="1200" spc="-20" b="1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dirty="0" sz="1200" b="1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0" y="4333925"/>
            <a:ext cx="5410200" cy="259079"/>
          </a:xfrm>
          <a:custGeom>
            <a:avLst/>
            <a:gdLst/>
            <a:ahLst/>
            <a:cxnLst/>
            <a:rect l="l" t="t" r="r" b="b"/>
            <a:pathLst>
              <a:path w="5410200" h="259079">
                <a:moveTo>
                  <a:pt x="0" y="259029"/>
                </a:moveTo>
                <a:lnTo>
                  <a:pt x="5410200" y="259029"/>
                </a:lnTo>
                <a:lnTo>
                  <a:pt x="5410200" y="0"/>
                </a:lnTo>
                <a:lnTo>
                  <a:pt x="0" y="0"/>
                </a:lnTo>
                <a:lnTo>
                  <a:pt x="0" y="2590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0" y="4592890"/>
            <a:ext cx="409575" cy="2233930"/>
          </a:xfrm>
          <a:custGeom>
            <a:avLst/>
            <a:gdLst/>
            <a:ahLst/>
            <a:cxnLst/>
            <a:rect l="l" t="t" r="r" b="b"/>
            <a:pathLst>
              <a:path w="409575" h="2233929">
                <a:moveTo>
                  <a:pt x="0" y="2233422"/>
                </a:moveTo>
                <a:lnTo>
                  <a:pt x="409575" y="2233422"/>
                </a:lnTo>
                <a:lnTo>
                  <a:pt x="409575" y="0"/>
                </a:lnTo>
                <a:lnTo>
                  <a:pt x="0" y="0"/>
                </a:lnTo>
                <a:lnTo>
                  <a:pt x="0" y="2233422"/>
                </a:lnTo>
                <a:close/>
              </a:path>
            </a:pathLst>
          </a:custGeom>
          <a:solidFill>
            <a:srgbClr val="D2C6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409575" y="4592878"/>
            <a:ext cx="625475" cy="182880"/>
          </a:xfrm>
          <a:custGeom>
            <a:avLst/>
            <a:gdLst/>
            <a:ahLst/>
            <a:cxnLst/>
            <a:rect l="l" t="t" r="r" b="b"/>
            <a:pathLst>
              <a:path w="625475" h="182879">
                <a:moveTo>
                  <a:pt x="0" y="182829"/>
                </a:moveTo>
                <a:lnTo>
                  <a:pt x="625475" y="182829"/>
                </a:lnTo>
                <a:lnTo>
                  <a:pt x="625475" y="0"/>
                </a:lnTo>
                <a:lnTo>
                  <a:pt x="0" y="0"/>
                </a:lnTo>
                <a:lnTo>
                  <a:pt x="0" y="182829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1035050" y="4592878"/>
            <a:ext cx="1587500" cy="182880"/>
          </a:xfrm>
          <a:custGeom>
            <a:avLst/>
            <a:gdLst/>
            <a:ahLst/>
            <a:cxnLst/>
            <a:rect l="l" t="t" r="r" b="b"/>
            <a:pathLst>
              <a:path w="1587500" h="182879">
                <a:moveTo>
                  <a:pt x="0" y="182829"/>
                </a:moveTo>
                <a:lnTo>
                  <a:pt x="1587500" y="182829"/>
                </a:lnTo>
                <a:lnTo>
                  <a:pt x="1587500" y="0"/>
                </a:lnTo>
                <a:lnTo>
                  <a:pt x="0" y="0"/>
                </a:lnTo>
                <a:lnTo>
                  <a:pt x="0" y="182829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2622550" y="4592890"/>
            <a:ext cx="328930" cy="2233930"/>
          </a:xfrm>
          <a:custGeom>
            <a:avLst/>
            <a:gdLst/>
            <a:ahLst/>
            <a:cxnLst/>
            <a:rect l="l" t="t" r="r" b="b"/>
            <a:pathLst>
              <a:path w="328930" h="2233929">
                <a:moveTo>
                  <a:pt x="0" y="2233422"/>
                </a:moveTo>
                <a:lnTo>
                  <a:pt x="328612" y="2233422"/>
                </a:lnTo>
                <a:lnTo>
                  <a:pt x="328612" y="0"/>
                </a:lnTo>
                <a:lnTo>
                  <a:pt x="0" y="0"/>
                </a:lnTo>
                <a:lnTo>
                  <a:pt x="0" y="2233422"/>
                </a:lnTo>
                <a:close/>
              </a:path>
            </a:pathLst>
          </a:custGeom>
          <a:solidFill>
            <a:srgbClr val="D2C6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2951226" y="4592878"/>
            <a:ext cx="631825" cy="182880"/>
          </a:xfrm>
          <a:custGeom>
            <a:avLst/>
            <a:gdLst/>
            <a:ahLst/>
            <a:cxnLst/>
            <a:rect l="l" t="t" r="r" b="b"/>
            <a:pathLst>
              <a:path w="631825" h="182879">
                <a:moveTo>
                  <a:pt x="0" y="182829"/>
                </a:moveTo>
                <a:lnTo>
                  <a:pt x="631825" y="182829"/>
                </a:lnTo>
                <a:lnTo>
                  <a:pt x="631825" y="0"/>
                </a:lnTo>
                <a:lnTo>
                  <a:pt x="0" y="0"/>
                </a:lnTo>
                <a:lnTo>
                  <a:pt x="0" y="182829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3583051" y="4592878"/>
            <a:ext cx="1827530" cy="182880"/>
          </a:xfrm>
          <a:custGeom>
            <a:avLst/>
            <a:gdLst/>
            <a:ahLst/>
            <a:cxnLst/>
            <a:rect l="l" t="t" r="r" b="b"/>
            <a:pathLst>
              <a:path w="1827529" h="182879">
                <a:moveTo>
                  <a:pt x="0" y="182829"/>
                </a:moveTo>
                <a:lnTo>
                  <a:pt x="1827149" y="182829"/>
                </a:lnTo>
                <a:lnTo>
                  <a:pt x="1827149" y="0"/>
                </a:lnTo>
                <a:lnTo>
                  <a:pt x="0" y="0"/>
                </a:lnTo>
                <a:lnTo>
                  <a:pt x="0" y="182829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409575" y="4775758"/>
            <a:ext cx="625475" cy="182880"/>
          </a:xfrm>
          <a:custGeom>
            <a:avLst/>
            <a:gdLst/>
            <a:ahLst/>
            <a:cxnLst/>
            <a:rect l="l" t="t" r="r" b="b"/>
            <a:pathLst>
              <a:path w="625475" h="182879">
                <a:moveTo>
                  <a:pt x="0" y="182829"/>
                </a:moveTo>
                <a:lnTo>
                  <a:pt x="625475" y="182829"/>
                </a:lnTo>
                <a:lnTo>
                  <a:pt x="625475" y="0"/>
                </a:lnTo>
                <a:lnTo>
                  <a:pt x="0" y="0"/>
                </a:lnTo>
                <a:lnTo>
                  <a:pt x="0" y="182829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1035050" y="4775758"/>
            <a:ext cx="1587500" cy="182880"/>
          </a:xfrm>
          <a:custGeom>
            <a:avLst/>
            <a:gdLst/>
            <a:ahLst/>
            <a:cxnLst/>
            <a:rect l="l" t="t" r="r" b="b"/>
            <a:pathLst>
              <a:path w="1587500" h="182879">
                <a:moveTo>
                  <a:pt x="0" y="182829"/>
                </a:moveTo>
                <a:lnTo>
                  <a:pt x="1587500" y="182829"/>
                </a:lnTo>
                <a:lnTo>
                  <a:pt x="1587500" y="0"/>
                </a:lnTo>
                <a:lnTo>
                  <a:pt x="0" y="0"/>
                </a:lnTo>
                <a:lnTo>
                  <a:pt x="0" y="18282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2951226" y="4775796"/>
            <a:ext cx="631825" cy="365760"/>
          </a:xfrm>
          <a:custGeom>
            <a:avLst/>
            <a:gdLst/>
            <a:ahLst/>
            <a:cxnLst/>
            <a:rect l="l" t="t" r="r" b="b"/>
            <a:pathLst>
              <a:path w="631825" h="365760">
                <a:moveTo>
                  <a:pt x="0" y="365671"/>
                </a:moveTo>
                <a:lnTo>
                  <a:pt x="631825" y="365671"/>
                </a:lnTo>
                <a:lnTo>
                  <a:pt x="631825" y="0"/>
                </a:lnTo>
                <a:lnTo>
                  <a:pt x="0" y="0"/>
                </a:lnTo>
                <a:lnTo>
                  <a:pt x="0" y="365671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3583051" y="4775796"/>
            <a:ext cx="1827530" cy="365760"/>
          </a:xfrm>
          <a:custGeom>
            <a:avLst/>
            <a:gdLst/>
            <a:ahLst/>
            <a:cxnLst/>
            <a:rect l="l" t="t" r="r" b="b"/>
            <a:pathLst>
              <a:path w="1827529" h="365760">
                <a:moveTo>
                  <a:pt x="0" y="365671"/>
                </a:moveTo>
                <a:lnTo>
                  <a:pt x="1827149" y="365671"/>
                </a:lnTo>
                <a:lnTo>
                  <a:pt x="1827149" y="0"/>
                </a:lnTo>
                <a:lnTo>
                  <a:pt x="0" y="0"/>
                </a:lnTo>
                <a:lnTo>
                  <a:pt x="0" y="365671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409575" y="4958638"/>
            <a:ext cx="625475" cy="182880"/>
          </a:xfrm>
          <a:custGeom>
            <a:avLst/>
            <a:gdLst/>
            <a:ahLst/>
            <a:cxnLst/>
            <a:rect l="l" t="t" r="r" b="b"/>
            <a:pathLst>
              <a:path w="625475" h="182879">
                <a:moveTo>
                  <a:pt x="0" y="182829"/>
                </a:moveTo>
                <a:lnTo>
                  <a:pt x="625475" y="182829"/>
                </a:lnTo>
                <a:lnTo>
                  <a:pt x="625475" y="0"/>
                </a:lnTo>
                <a:lnTo>
                  <a:pt x="0" y="0"/>
                </a:lnTo>
                <a:lnTo>
                  <a:pt x="0" y="182829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1035050" y="4958638"/>
            <a:ext cx="1587500" cy="182880"/>
          </a:xfrm>
          <a:custGeom>
            <a:avLst/>
            <a:gdLst/>
            <a:ahLst/>
            <a:cxnLst/>
            <a:rect l="l" t="t" r="r" b="b"/>
            <a:pathLst>
              <a:path w="1587500" h="182879">
                <a:moveTo>
                  <a:pt x="0" y="182829"/>
                </a:moveTo>
                <a:lnTo>
                  <a:pt x="1587500" y="182829"/>
                </a:lnTo>
                <a:lnTo>
                  <a:pt x="1587500" y="0"/>
                </a:lnTo>
                <a:lnTo>
                  <a:pt x="0" y="0"/>
                </a:lnTo>
                <a:lnTo>
                  <a:pt x="0" y="182829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409575" y="5141417"/>
            <a:ext cx="625475" cy="316230"/>
          </a:xfrm>
          <a:custGeom>
            <a:avLst/>
            <a:gdLst/>
            <a:ahLst/>
            <a:cxnLst/>
            <a:rect l="l" t="t" r="r" b="b"/>
            <a:pathLst>
              <a:path w="625475" h="316229">
                <a:moveTo>
                  <a:pt x="0" y="316153"/>
                </a:moveTo>
                <a:lnTo>
                  <a:pt x="625475" y="316153"/>
                </a:lnTo>
                <a:lnTo>
                  <a:pt x="625475" y="0"/>
                </a:lnTo>
                <a:lnTo>
                  <a:pt x="0" y="0"/>
                </a:lnTo>
                <a:lnTo>
                  <a:pt x="0" y="316153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1035050" y="5141417"/>
            <a:ext cx="1587500" cy="316230"/>
          </a:xfrm>
          <a:custGeom>
            <a:avLst/>
            <a:gdLst/>
            <a:ahLst/>
            <a:cxnLst/>
            <a:rect l="l" t="t" r="r" b="b"/>
            <a:pathLst>
              <a:path w="1587500" h="316229">
                <a:moveTo>
                  <a:pt x="0" y="316153"/>
                </a:moveTo>
                <a:lnTo>
                  <a:pt x="1587500" y="316153"/>
                </a:lnTo>
                <a:lnTo>
                  <a:pt x="1587500" y="0"/>
                </a:lnTo>
                <a:lnTo>
                  <a:pt x="0" y="0"/>
                </a:lnTo>
                <a:lnTo>
                  <a:pt x="0" y="316153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2951226" y="5141391"/>
            <a:ext cx="631825" cy="182880"/>
          </a:xfrm>
          <a:custGeom>
            <a:avLst/>
            <a:gdLst/>
            <a:ahLst/>
            <a:cxnLst/>
            <a:rect l="l" t="t" r="r" b="b"/>
            <a:pathLst>
              <a:path w="631825" h="182879">
                <a:moveTo>
                  <a:pt x="0" y="182829"/>
                </a:moveTo>
                <a:lnTo>
                  <a:pt x="631825" y="182829"/>
                </a:lnTo>
                <a:lnTo>
                  <a:pt x="631825" y="0"/>
                </a:lnTo>
                <a:lnTo>
                  <a:pt x="0" y="0"/>
                </a:lnTo>
                <a:lnTo>
                  <a:pt x="0" y="182829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3583051" y="5141391"/>
            <a:ext cx="1827530" cy="182880"/>
          </a:xfrm>
          <a:custGeom>
            <a:avLst/>
            <a:gdLst/>
            <a:ahLst/>
            <a:cxnLst/>
            <a:rect l="l" t="t" r="r" b="b"/>
            <a:pathLst>
              <a:path w="1827529" h="182879">
                <a:moveTo>
                  <a:pt x="0" y="182829"/>
                </a:moveTo>
                <a:lnTo>
                  <a:pt x="1827149" y="182829"/>
                </a:lnTo>
                <a:lnTo>
                  <a:pt x="1827149" y="0"/>
                </a:lnTo>
                <a:lnTo>
                  <a:pt x="0" y="0"/>
                </a:lnTo>
                <a:lnTo>
                  <a:pt x="0" y="182829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2951226" y="5324208"/>
            <a:ext cx="631825" cy="205104"/>
          </a:xfrm>
          <a:custGeom>
            <a:avLst/>
            <a:gdLst/>
            <a:ahLst/>
            <a:cxnLst/>
            <a:rect l="l" t="t" r="r" b="b"/>
            <a:pathLst>
              <a:path w="631825" h="205104">
                <a:moveTo>
                  <a:pt x="0" y="204736"/>
                </a:moveTo>
                <a:lnTo>
                  <a:pt x="631825" y="204736"/>
                </a:lnTo>
                <a:lnTo>
                  <a:pt x="631825" y="0"/>
                </a:lnTo>
                <a:lnTo>
                  <a:pt x="0" y="0"/>
                </a:lnTo>
                <a:lnTo>
                  <a:pt x="0" y="204736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3583051" y="5324208"/>
            <a:ext cx="1827530" cy="205104"/>
          </a:xfrm>
          <a:custGeom>
            <a:avLst/>
            <a:gdLst/>
            <a:ahLst/>
            <a:cxnLst/>
            <a:rect l="l" t="t" r="r" b="b"/>
            <a:pathLst>
              <a:path w="1827529" h="205104">
                <a:moveTo>
                  <a:pt x="0" y="204736"/>
                </a:moveTo>
                <a:lnTo>
                  <a:pt x="1827149" y="204736"/>
                </a:lnTo>
                <a:lnTo>
                  <a:pt x="1827149" y="0"/>
                </a:lnTo>
                <a:lnTo>
                  <a:pt x="0" y="0"/>
                </a:lnTo>
                <a:lnTo>
                  <a:pt x="0" y="204736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409575" y="5457571"/>
            <a:ext cx="625475" cy="254635"/>
          </a:xfrm>
          <a:custGeom>
            <a:avLst/>
            <a:gdLst/>
            <a:ahLst/>
            <a:cxnLst/>
            <a:rect l="l" t="t" r="r" b="b"/>
            <a:pathLst>
              <a:path w="625475" h="254635">
                <a:moveTo>
                  <a:pt x="0" y="254253"/>
                </a:moveTo>
                <a:lnTo>
                  <a:pt x="625475" y="254253"/>
                </a:lnTo>
                <a:lnTo>
                  <a:pt x="625475" y="0"/>
                </a:lnTo>
                <a:lnTo>
                  <a:pt x="0" y="0"/>
                </a:lnTo>
                <a:lnTo>
                  <a:pt x="0" y="25425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1035050" y="5457571"/>
            <a:ext cx="1587500" cy="254635"/>
          </a:xfrm>
          <a:custGeom>
            <a:avLst/>
            <a:gdLst/>
            <a:ahLst/>
            <a:cxnLst/>
            <a:rect l="l" t="t" r="r" b="b"/>
            <a:pathLst>
              <a:path w="1587500" h="254635">
                <a:moveTo>
                  <a:pt x="0" y="254253"/>
                </a:moveTo>
                <a:lnTo>
                  <a:pt x="1587500" y="254253"/>
                </a:lnTo>
                <a:lnTo>
                  <a:pt x="1587500" y="0"/>
                </a:lnTo>
                <a:lnTo>
                  <a:pt x="0" y="0"/>
                </a:lnTo>
                <a:lnTo>
                  <a:pt x="0" y="25425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2951226" y="5528995"/>
            <a:ext cx="631825" cy="182880"/>
          </a:xfrm>
          <a:custGeom>
            <a:avLst/>
            <a:gdLst/>
            <a:ahLst/>
            <a:cxnLst/>
            <a:rect l="l" t="t" r="r" b="b"/>
            <a:pathLst>
              <a:path w="631825" h="182879">
                <a:moveTo>
                  <a:pt x="0" y="182829"/>
                </a:moveTo>
                <a:lnTo>
                  <a:pt x="631825" y="182829"/>
                </a:lnTo>
                <a:lnTo>
                  <a:pt x="631825" y="0"/>
                </a:lnTo>
                <a:lnTo>
                  <a:pt x="0" y="0"/>
                </a:lnTo>
                <a:lnTo>
                  <a:pt x="0" y="18282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3583051" y="5528995"/>
            <a:ext cx="1827530" cy="182880"/>
          </a:xfrm>
          <a:custGeom>
            <a:avLst/>
            <a:gdLst/>
            <a:ahLst/>
            <a:cxnLst/>
            <a:rect l="l" t="t" r="r" b="b"/>
            <a:pathLst>
              <a:path w="1827529" h="182879">
                <a:moveTo>
                  <a:pt x="0" y="182829"/>
                </a:moveTo>
                <a:lnTo>
                  <a:pt x="1827149" y="182829"/>
                </a:lnTo>
                <a:lnTo>
                  <a:pt x="1827149" y="0"/>
                </a:lnTo>
                <a:lnTo>
                  <a:pt x="0" y="0"/>
                </a:lnTo>
                <a:lnTo>
                  <a:pt x="0" y="18282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409575" y="5711825"/>
            <a:ext cx="625475" cy="231775"/>
          </a:xfrm>
          <a:custGeom>
            <a:avLst/>
            <a:gdLst/>
            <a:ahLst/>
            <a:cxnLst/>
            <a:rect l="l" t="t" r="r" b="b"/>
            <a:pathLst>
              <a:path w="625475" h="231775">
                <a:moveTo>
                  <a:pt x="0" y="231724"/>
                </a:moveTo>
                <a:lnTo>
                  <a:pt x="625475" y="231724"/>
                </a:lnTo>
                <a:lnTo>
                  <a:pt x="625475" y="0"/>
                </a:lnTo>
                <a:lnTo>
                  <a:pt x="0" y="0"/>
                </a:lnTo>
                <a:lnTo>
                  <a:pt x="0" y="23172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1035050" y="5711825"/>
            <a:ext cx="1587500" cy="231775"/>
          </a:xfrm>
          <a:custGeom>
            <a:avLst/>
            <a:gdLst/>
            <a:ahLst/>
            <a:cxnLst/>
            <a:rect l="l" t="t" r="r" b="b"/>
            <a:pathLst>
              <a:path w="1587500" h="231775">
                <a:moveTo>
                  <a:pt x="0" y="231724"/>
                </a:moveTo>
                <a:lnTo>
                  <a:pt x="1587500" y="231724"/>
                </a:lnTo>
                <a:lnTo>
                  <a:pt x="1587500" y="0"/>
                </a:lnTo>
                <a:lnTo>
                  <a:pt x="0" y="0"/>
                </a:lnTo>
                <a:lnTo>
                  <a:pt x="0" y="231724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2951226" y="5711825"/>
            <a:ext cx="631825" cy="231775"/>
          </a:xfrm>
          <a:custGeom>
            <a:avLst/>
            <a:gdLst/>
            <a:ahLst/>
            <a:cxnLst/>
            <a:rect l="l" t="t" r="r" b="b"/>
            <a:pathLst>
              <a:path w="631825" h="231775">
                <a:moveTo>
                  <a:pt x="0" y="231724"/>
                </a:moveTo>
                <a:lnTo>
                  <a:pt x="631825" y="231724"/>
                </a:lnTo>
                <a:lnTo>
                  <a:pt x="631825" y="0"/>
                </a:lnTo>
                <a:lnTo>
                  <a:pt x="0" y="0"/>
                </a:lnTo>
                <a:lnTo>
                  <a:pt x="0" y="23172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3583051" y="5711825"/>
            <a:ext cx="1827530" cy="231775"/>
          </a:xfrm>
          <a:custGeom>
            <a:avLst/>
            <a:gdLst/>
            <a:ahLst/>
            <a:cxnLst/>
            <a:rect l="l" t="t" r="r" b="b"/>
            <a:pathLst>
              <a:path w="1827529" h="231775">
                <a:moveTo>
                  <a:pt x="0" y="231724"/>
                </a:moveTo>
                <a:lnTo>
                  <a:pt x="1827149" y="231724"/>
                </a:lnTo>
                <a:lnTo>
                  <a:pt x="1827149" y="0"/>
                </a:lnTo>
                <a:lnTo>
                  <a:pt x="0" y="0"/>
                </a:lnTo>
                <a:lnTo>
                  <a:pt x="0" y="23172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409575" y="5943549"/>
            <a:ext cx="625475" cy="182880"/>
          </a:xfrm>
          <a:custGeom>
            <a:avLst/>
            <a:gdLst/>
            <a:ahLst/>
            <a:cxnLst/>
            <a:rect l="l" t="t" r="r" b="b"/>
            <a:pathLst>
              <a:path w="625475" h="182879">
                <a:moveTo>
                  <a:pt x="0" y="182829"/>
                </a:moveTo>
                <a:lnTo>
                  <a:pt x="625475" y="182829"/>
                </a:lnTo>
                <a:lnTo>
                  <a:pt x="625475" y="0"/>
                </a:lnTo>
                <a:lnTo>
                  <a:pt x="0" y="0"/>
                </a:lnTo>
                <a:lnTo>
                  <a:pt x="0" y="182829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1035050" y="5943549"/>
            <a:ext cx="1587500" cy="182880"/>
          </a:xfrm>
          <a:custGeom>
            <a:avLst/>
            <a:gdLst/>
            <a:ahLst/>
            <a:cxnLst/>
            <a:rect l="l" t="t" r="r" b="b"/>
            <a:pathLst>
              <a:path w="1587500" h="182879">
                <a:moveTo>
                  <a:pt x="0" y="182829"/>
                </a:moveTo>
                <a:lnTo>
                  <a:pt x="1587500" y="182829"/>
                </a:lnTo>
                <a:lnTo>
                  <a:pt x="1587500" y="0"/>
                </a:lnTo>
                <a:lnTo>
                  <a:pt x="0" y="0"/>
                </a:lnTo>
                <a:lnTo>
                  <a:pt x="0" y="182829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2951226" y="5943549"/>
            <a:ext cx="631825" cy="182880"/>
          </a:xfrm>
          <a:custGeom>
            <a:avLst/>
            <a:gdLst/>
            <a:ahLst/>
            <a:cxnLst/>
            <a:rect l="l" t="t" r="r" b="b"/>
            <a:pathLst>
              <a:path w="631825" h="182879">
                <a:moveTo>
                  <a:pt x="0" y="182829"/>
                </a:moveTo>
                <a:lnTo>
                  <a:pt x="631825" y="182829"/>
                </a:lnTo>
                <a:lnTo>
                  <a:pt x="631825" y="0"/>
                </a:lnTo>
                <a:lnTo>
                  <a:pt x="0" y="0"/>
                </a:lnTo>
                <a:lnTo>
                  <a:pt x="0" y="182829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3583051" y="5943549"/>
            <a:ext cx="1827530" cy="182880"/>
          </a:xfrm>
          <a:custGeom>
            <a:avLst/>
            <a:gdLst/>
            <a:ahLst/>
            <a:cxnLst/>
            <a:rect l="l" t="t" r="r" b="b"/>
            <a:pathLst>
              <a:path w="1827529" h="182879">
                <a:moveTo>
                  <a:pt x="0" y="182829"/>
                </a:moveTo>
                <a:lnTo>
                  <a:pt x="1827149" y="182829"/>
                </a:lnTo>
                <a:lnTo>
                  <a:pt x="1827149" y="0"/>
                </a:lnTo>
                <a:lnTo>
                  <a:pt x="0" y="0"/>
                </a:lnTo>
                <a:lnTo>
                  <a:pt x="0" y="182829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409575" y="6126378"/>
            <a:ext cx="625475" cy="274955"/>
          </a:xfrm>
          <a:custGeom>
            <a:avLst/>
            <a:gdLst/>
            <a:ahLst/>
            <a:cxnLst/>
            <a:rect l="l" t="t" r="r" b="b"/>
            <a:pathLst>
              <a:path w="625475" h="274954">
                <a:moveTo>
                  <a:pt x="0" y="274574"/>
                </a:moveTo>
                <a:lnTo>
                  <a:pt x="625475" y="274574"/>
                </a:lnTo>
                <a:lnTo>
                  <a:pt x="625475" y="0"/>
                </a:lnTo>
                <a:lnTo>
                  <a:pt x="0" y="0"/>
                </a:lnTo>
                <a:lnTo>
                  <a:pt x="0" y="274574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1035050" y="6126378"/>
            <a:ext cx="1587500" cy="274955"/>
          </a:xfrm>
          <a:custGeom>
            <a:avLst/>
            <a:gdLst/>
            <a:ahLst/>
            <a:cxnLst/>
            <a:rect l="l" t="t" r="r" b="b"/>
            <a:pathLst>
              <a:path w="1587500" h="274954">
                <a:moveTo>
                  <a:pt x="0" y="274574"/>
                </a:moveTo>
                <a:lnTo>
                  <a:pt x="1587500" y="274574"/>
                </a:lnTo>
                <a:lnTo>
                  <a:pt x="1587500" y="0"/>
                </a:lnTo>
                <a:lnTo>
                  <a:pt x="0" y="0"/>
                </a:lnTo>
                <a:lnTo>
                  <a:pt x="0" y="274574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2951226" y="6126378"/>
            <a:ext cx="631825" cy="274955"/>
          </a:xfrm>
          <a:custGeom>
            <a:avLst/>
            <a:gdLst/>
            <a:ahLst/>
            <a:cxnLst/>
            <a:rect l="l" t="t" r="r" b="b"/>
            <a:pathLst>
              <a:path w="631825" h="274954">
                <a:moveTo>
                  <a:pt x="0" y="274574"/>
                </a:moveTo>
                <a:lnTo>
                  <a:pt x="631825" y="274574"/>
                </a:lnTo>
                <a:lnTo>
                  <a:pt x="631825" y="0"/>
                </a:lnTo>
                <a:lnTo>
                  <a:pt x="0" y="0"/>
                </a:lnTo>
                <a:lnTo>
                  <a:pt x="0" y="274574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3583051" y="6126378"/>
            <a:ext cx="1827530" cy="274955"/>
          </a:xfrm>
          <a:custGeom>
            <a:avLst/>
            <a:gdLst/>
            <a:ahLst/>
            <a:cxnLst/>
            <a:rect l="l" t="t" r="r" b="b"/>
            <a:pathLst>
              <a:path w="1827529" h="274954">
                <a:moveTo>
                  <a:pt x="0" y="274574"/>
                </a:moveTo>
                <a:lnTo>
                  <a:pt x="1827149" y="274574"/>
                </a:lnTo>
                <a:lnTo>
                  <a:pt x="1827149" y="0"/>
                </a:lnTo>
                <a:lnTo>
                  <a:pt x="0" y="0"/>
                </a:lnTo>
                <a:lnTo>
                  <a:pt x="0" y="274574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409575" y="6400965"/>
            <a:ext cx="625475" cy="212725"/>
          </a:xfrm>
          <a:custGeom>
            <a:avLst/>
            <a:gdLst/>
            <a:ahLst/>
            <a:cxnLst/>
            <a:rect l="l" t="t" r="r" b="b"/>
            <a:pathLst>
              <a:path w="625475" h="212725">
                <a:moveTo>
                  <a:pt x="0" y="212674"/>
                </a:moveTo>
                <a:lnTo>
                  <a:pt x="625475" y="212674"/>
                </a:lnTo>
                <a:lnTo>
                  <a:pt x="625475" y="0"/>
                </a:lnTo>
                <a:lnTo>
                  <a:pt x="0" y="0"/>
                </a:lnTo>
                <a:lnTo>
                  <a:pt x="0" y="21267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1035050" y="6400965"/>
            <a:ext cx="1587500" cy="212725"/>
          </a:xfrm>
          <a:custGeom>
            <a:avLst/>
            <a:gdLst/>
            <a:ahLst/>
            <a:cxnLst/>
            <a:rect l="l" t="t" r="r" b="b"/>
            <a:pathLst>
              <a:path w="1587500" h="212725">
                <a:moveTo>
                  <a:pt x="0" y="212674"/>
                </a:moveTo>
                <a:lnTo>
                  <a:pt x="1587500" y="212674"/>
                </a:lnTo>
                <a:lnTo>
                  <a:pt x="1587500" y="0"/>
                </a:lnTo>
                <a:lnTo>
                  <a:pt x="0" y="0"/>
                </a:lnTo>
                <a:lnTo>
                  <a:pt x="0" y="21267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2951226" y="6400965"/>
            <a:ext cx="631825" cy="212725"/>
          </a:xfrm>
          <a:custGeom>
            <a:avLst/>
            <a:gdLst/>
            <a:ahLst/>
            <a:cxnLst/>
            <a:rect l="l" t="t" r="r" b="b"/>
            <a:pathLst>
              <a:path w="631825" h="212725">
                <a:moveTo>
                  <a:pt x="0" y="212674"/>
                </a:moveTo>
                <a:lnTo>
                  <a:pt x="631825" y="212674"/>
                </a:lnTo>
                <a:lnTo>
                  <a:pt x="631825" y="0"/>
                </a:lnTo>
                <a:lnTo>
                  <a:pt x="0" y="0"/>
                </a:lnTo>
                <a:lnTo>
                  <a:pt x="0" y="21267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3583051" y="6400965"/>
            <a:ext cx="1827530" cy="212725"/>
          </a:xfrm>
          <a:custGeom>
            <a:avLst/>
            <a:gdLst/>
            <a:ahLst/>
            <a:cxnLst/>
            <a:rect l="l" t="t" r="r" b="b"/>
            <a:pathLst>
              <a:path w="1827529" h="212725">
                <a:moveTo>
                  <a:pt x="0" y="212674"/>
                </a:moveTo>
                <a:lnTo>
                  <a:pt x="1827149" y="212674"/>
                </a:lnTo>
                <a:lnTo>
                  <a:pt x="1827149" y="0"/>
                </a:lnTo>
                <a:lnTo>
                  <a:pt x="0" y="0"/>
                </a:lnTo>
                <a:lnTo>
                  <a:pt x="0" y="21267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409575" y="6613638"/>
            <a:ext cx="625475" cy="212725"/>
          </a:xfrm>
          <a:custGeom>
            <a:avLst/>
            <a:gdLst/>
            <a:ahLst/>
            <a:cxnLst/>
            <a:rect l="l" t="t" r="r" b="b"/>
            <a:pathLst>
              <a:path w="625475" h="212725">
                <a:moveTo>
                  <a:pt x="0" y="212674"/>
                </a:moveTo>
                <a:lnTo>
                  <a:pt x="625475" y="212674"/>
                </a:lnTo>
                <a:lnTo>
                  <a:pt x="625475" y="0"/>
                </a:lnTo>
                <a:lnTo>
                  <a:pt x="0" y="0"/>
                </a:lnTo>
                <a:lnTo>
                  <a:pt x="0" y="21267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1035050" y="6613638"/>
            <a:ext cx="1587500" cy="212725"/>
          </a:xfrm>
          <a:custGeom>
            <a:avLst/>
            <a:gdLst/>
            <a:ahLst/>
            <a:cxnLst/>
            <a:rect l="l" t="t" r="r" b="b"/>
            <a:pathLst>
              <a:path w="1587500" h="212725">
                <a:moveTo>
                  <a:pt x="0" y="212674"/>
                </a:moveTo>
                <a:lnTo>
                  <a:pt x="1587500" y="212674"/>
                </a:lnTo>
                <a:lnTo>
                  <a:pt x="1587500" y="0"/>
                </a:lnTo>
                <a:lnTo>
                  <a:pt x="0" y="0"/>
                </a:lnTo>
                <a:lnTo>
                  <a:pt x="0" y="21267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2951226" y="6613638"/>
            <a:ext cx="631825" cy="212725"/>
          </a:xfrm>
          <a:custGeom>
            <a:avLst/>
            <a:gdLst/>
            <a:ahLst/>
            <a:cxnLst/>
            <a:rect l="l" t="t" r="r" b="b"/>
            <a:pathLst>
              <a:path w="631825" h="212725">
                <a:moveTo>
                  <a:pt x="0" y="212674"/>
                </a:moveTo>
                <a:lnTo>
                  <a:pt x="631825" y="212674"/>
                </a:lnTo>
                <a:lnTo>
                  <a:pt x="631825" y="0"/>
                </a:lnTo>
                <a:lnTo>
                  <a:pt x="0" y="0"/>
                </a:lnTo>
                <a:lnTo>
                  <a:pt x="0" y="21267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3583051" y="6613638"/>
            <a:ext cx="1827530" cy="212725"/>
          </a:xfrm>
          <a:custGeom>
            <a:avLst/>
            <a:gdLst/>
            <a:ahLst/>
            <a:cxnLst/>
            <a:rect l="l" t="t" r="r" b="b"/>
            <a:pathLst>
              <a:path w="1827529" h="212725">
                <a:moveTo>
                  <a:pt x="0" y="212674"/>
                </a:moveTo>
                <a:lnTo>
                  <a:pt x="1827149" y="212674"/>
                </a:lnTo>
                <a:lnTo>
                  <a:pt x="1827149" y="0"/>
                </a:lnTo>
                <a:lnTo>
                  <a:pt x="0" y="0"/>
                </a:lnTo>
                <a:lnTo>
                  <a:pt x="0" y="21267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409575" y="4573904"/>
            <a:ext cx="0" cy="2272030"/>
          </a:xfrm>
          <a:custGeom>
            <a:avLst/>
            <a:gdLst/>
            <a:ahLst/>
            <a:cxnLst/>
            <a:rect l="l" t="t" r="r" b="b"/>
            <a:pathLst>
              <a:path w="0" h="2272029">
                <a:moveTo>
                  <a:pt x="0" y="0"/>
                </a:moveTo>
                <a:lnTo>
                  <a:pt x="0" y="227145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1035050" y="4586604"/>
            <a:ext cx="0" cy="2246630"/>
          </a:xfrm>
          <a:custGeom>
            <a:avLst/>
            <a:gdLst/>
            <a:ahLst/>
            <a:cxnLst/>
            <a:rect l="l" t="t" r="r" b="b"/>
            <a:pathLst>
              <a:path w="0" h="2246629">
                <a:moveTo>
                  <a:pt x="0" y="0"/>
                </a:moveTo>
                <a:lnTo>
                  <a:pt x="0" y="224605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2622550" y="4573904"/>
            <a:ext cx="0" cy="2272030"/>
          </a:xfrm>
          <a:custGeom>
            <a:avLst/>
            <a:gdLst/>
            <a:ahLst/>
            <a:cxnLst/>
            <a:rect l="l" t="t" r="r" b="b"/>
            <a:pathLst>
              <a:path w="0" h="2272029">
                <a:moveTo>
                  <a:pt x="0" y="0"/>
                </a:moveTo>
                <a:lnTo>
                  <a:pt x="0" y="227145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2951226" y="4573904"/>
            <a:ext cx="0" cy="2272030"/>
          </a:xfrm>
          <a:custGeom>
            <a:avLst/>
            <a:gdLst/>
            <a:ahLst/>
            <a:cxnLst/>
            <a:rect l="l" t="t" r="r" b="b"/>
            <a:pathLst>
              <a:path w="0" h="2272029">
                <a:moveTo>
                  <a:pt x="0" y="0"/>
                </a:moveTo>
                <a:lnTo>
                  <a:pt x="0" y="227145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3583051" y="4586604"/>
            <a:ext cx="0" cy="2246630"/>
          </a:xfrm>
          <a:custGeom>
            <a:avLst/>
            <a:gdLst/>
            <a:ahLst/>
            <a:cxnLst/>
            <a:rect l="l" t="t" r="r" b="b"/>
            <a:pathLst>
              <a:path w="0" h="2246629">
                <a:moveTo>
                  <a:pt x="0" y="0"/>
                </a:moveTo>
                <a:lnTo>
                  <a:pt x="0" y="224605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0" y="4592954"/>
            <a:ext cx="428625" cy="0"/>
          </a:xfrm>
          <a:custGeom>
            <a:avLst/>
            <a:gdLst/>
            <a:ahLst/>
            <a:cxnLst/>
            <a:rect l="l" t="t" r="r" b="b"/>
            <a:pathLst>
              <a:path w="428625" h="0">
                <a:moveTo>
                  <a:pt x="0" y="0"/>
                </a:moveTo>
                <a:lnTo>
                  <a:pt x="428625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428625" y="4592954"/>
            <a:ext cx="2174875" cy="0"/>
          </a:xfrm>
          <a:custGeom>
            <a:avLst/>
            <a:gdLst/>
            <a:ahLst/>
            <a:cxnLst/>
            <a:rect l="l" t="t" r="r" b="b"/>
            <a:pathLst>
              <a:path w="2174875" h="0">
                <a:moveTo>
                  <a:pt x="0" y="0"/>
                </a:moveTo>
                <a:lnTo>
                  <a:pt x="21748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2603500" y="4592954"/>
            <a:ext cx="367030" cy="0"/>
          </a:xfrm>
          <a:custGeom>
            <a:avLst/>
            <a:gdLst/>
            <a:ahLst/>
            <a:cxnLst/>
            <a:rect l="l" t="t" r="r" b="b"/>
            <a:pathLst>
              <a:path w="367030" h="0">
                <a:moveTo>
                  <a:pt x="0" y="0"/>
                </a:moveTo>
                <a:lnTo>
                  <a:pt x="366775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2970276" y="4592954"/>
            <a:ext cx="2446655" cy="0"/>
          </a:xfrm>
          <a:custGeom>
            <a:avLst/>
            <a:gdLst/>
            <a:ahLst/>
            <a:cxnLst/>
            <a:rect l="l" t="t" r="r" b="b"/>
            <a:pathLst>
              <a:path w="2446654" h="0">
                <a:moveTo>
                  <a:pt x="0" y="0"/>
                </a:moveTo>
                <a:lnTo>
                  <a:pt x="24462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390525" y="4775708"/>
            <a:ext cx="2251075" cy="0"/>
          </a:xfrm>
          <a:custGeom>
            <a:avLst/>
            <a:gdLst/>
            <a:ahLst/>
            <a:cxnLst/>
            <a:rect l="l" t="t" r="r" b="b"/>
            <a:pathLst>
              <a:path w="2251075" h="0">
                <a:moveTo>
                  <a:pt x="0" y="0"/>
                </a:moveTo>
                <a:lnTo>
                  <a:pt x="22510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2932176" y="4775708"/>
            <a:ext cx="2484755" cy="0"/>
          </a:xfrm>
          <a:custGeom>
            <a:avLst/>
            <a:gdLst/>
            <a:ahLst/>
            <a:cxnLst/>
            <a:rect l="l" t="t" r="r" b="b"/>
            <a:pathLst>
              <a:path w="2484754" h="0">
                <a:moveTo>
                  <a:pt x="0" y="0"/>
                </a:moveTo>
                <a:lnTo>
                  <a:pt x="24843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390525" y="4958588"/>
            <a:ext cx="2251075" cy="0"/>
          </a:xfrm>
          <a:custGeom>
            <a:avLst/>
            <a:gdLst/>
            <a:ahLst/>
            <a:cxnLst/>
            <a:rect l="l" t="t" r="r" b="b"/>
            <a:pathLst>
              <a:path w="2251075" h="0">
                <a:moveTo>
                  <a:pt x="0" y="0"/>
                </a:moveTo>
                <a:lnTo>
                  <a:pt x="22510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390525" y="5141467"/>
            <a:ext cx="2251075" cy="0"/>
          </a:xfrm>
          <a:custGeom>
            <a:avLst/>
            <a:gdLst/>
            <a:ahLst/>
            <a:cxnLst/>
            <a:rect l="l" t="t" r="r" b="b"/>
            <a:pathLst>
              <a:path w="2251075" h="0">
                <a:moveTo>
                  <a:pt x="0" y="0"/>
                </a:moveTo>
                <a:lnTo>
                  <a:pt x="22510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2932176" y="5141467"/>
            <a:ext cx="2484755" cy="0"/>
          </a:xfrm>
          <a:custGeom>
            <a:avLst/>
            <a:gdLst/>
            <a:ahLst/>
            <a:cxnLst/>
            <a:rect l="l" t="t" r="r" b="b"/>
            <a:pathLst>
              <a:path w="2484754" h="0">
                <a:moveTo>
                  <a:pt x="0" y="0"/>
                </a:moveTo>
                <a:lnTo>
                  <a:pt x="24843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2932176" y="5324221"/>
            <a:ext cx="2484755" cy="0"/>
          </a:xfrm>
          <a:custGeom>
            <a:avLst/>
            <a:gdLst/>
            <a:ahLst/>
            <a:cxnLst/>
            <a:rect l="l" t="t" r="r" b="b"/>
            <a:pathLst>
              <a:path w="2484754" h="0">
                <a:moveTo>
                  <a:pt x="0" y="0"/>
                </a:moveTo>
                <a:lnTo>
                  <a:pt x="24843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390525" y="5457571"/>
            <a:ext cx="2251075" cy="0"/>
          </a:xfrm>
          <a:custGeom>
            <a:avLst/>
            <a:gdLst/>
            <a:ahLst/>
            <a:cxnLst/>
            <a:rect l="l" t="t" r="r" b="b"/>
            <a:pathLst>
              <a:path w="2251075" h="0">
                <a:moveTo>
                  <a:pt x="0" y="0"/>
                </a:moveTo>
                <a:lnTo>
                  <a:pt x="22510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2932176" y="5528945"/>
            <a:ext cx="2484755" cy="0"/>
          </a:xfrm>
          <a:custGeom>
            <a:avLst/>
            <a:gdLst/>
            <a:ahLst/>
            <a:cxnLst/>
            <a:rect l="l" t="t" r="r" b="b"/>
            <a:pathLst>
              <a:path w="2484754" h="0">
                <a:moveTo>
                  <a:pt x="0" y="0"/>
                </a:moveTo>
                <a:lnTo>
                  <a:pt x="24843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390525" y="5711825"/>
            <a:ext cx="2251075" cy="0"/>
          </a:xfrm>
          <a:custGeom>
            <a:avLst/>
            <a:gdLst/>
            <a:ahLst/>
            <a:cxnLst/>
            <a:rect l="l" t="t" r="r" b="b"/>
            <a:pathLst>
              <a:path w="2251075" h="0">
                <a:moveTo>
                  <a:pt x="0" y="0"/>
                </a:moveTo>
                <a:lnTo>
                  <a:pt x="22510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2932176" y="5711825"/>
            <a:ext cx="2484755" cy="0"/>
          </a:xfrm>
          <a:custGeom>
            <a:avLst/>
            <a:gdLst/>
            <a:ahLst/>
            <a:cxnLst/>
            <a:rect l="l" t="t" r="r" b="b"/>
            <a:pathLst>
              <a:path w="2484754" h="0">
                <a:moveTo>
                  <a:pt x="0" y="0"/>
                </a:moveTo>
                <a:lnTo>
                  <a:pt x="24843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390525" y="5943549"/>
            <a:ext cx="2251075" cy="0"/>
          </a:xfrm>
          <a:custGeom>
            <a:avLst/>
            <a:gdLst/>
            <a:ahLst/>
            <a:cxnLst/>
            <a:rect l="l" t="t" r="r" b="b"/>
            <a:pathLst>
              <a:path w="2251075" h="0">
                <a:moveTo>
                  <a:pt x="0" y="0"/>
                </a:moveTo>
                <a:lnTo>
                  <a:pt x="22510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2932176" y="5943549"/>
            <a:ext cx="2484755" cy="0"/>
          </a:xfrm>
          <a:custGeom>
            <a:avLst/>
            <a:gdLst/>
            <a:ahLst/>
            <a:cxnLst/>
            <a:rect l="l" t="t" r="r" b="b"/>
            <a:pathLst>
              <a:path w="2484754" h="0">
                <a:moveTo>
                  <a:pt x="0" y="0"/>
                </a:moveTo>
                <a:lnTo>
                  <a:pt x="24843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390525" y="6126378"/>
            <a:ext cx="2251075" cy="0"/>
          </a:xfrm>
          <a:custGeom>
            <a:avLst/>
            <a:gdLst/>
            <a:ahLst/>
            <a:cxnLst/>
            <a:rect l="l" t="t" r="r" b="b"/>
            <a:pathLst>
              <a:path w="2251075" h="0">
                <a:moveTo>
                  <a:pt x="0" y="0"/>
                </a:moveTo>
                <a:lnTo>
                  <a:pt x="22510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2932176" y="6126378"/>
            <a:ext cx="2484755" cy="0"/>
          </a:xfrm>
          <a:custGeom>
            <a:avLst/>
            <a:gdLst/>
            <a:ahLst/>
            <a:cxnLst/>
            <a:rect l="l" t="t" r="r" b="b"/>
            <a:pathLst>
              <a:path w="2484754" h="0">
                <a:moveTo>
                  <a:pt x="0" y="0"/>
                </a:moveTo>
                <a:lnTo>
                  <a:pt x="24843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390525" y="6400952"/>
            <a:ext cx="2251075" cy="0"/>
          </a:xfrm>
          <a:custGeom>
            <a:avLst/>
            <a:gdLst/>
            <a:ahLst/>
            <a:cxnLst/>
            <a:rect l="l" t="t" r="r" b="b"/>
            <a:pathLst>
              <a:path w="2251075" h="0">
                <a:moveTo>
                  <a:pt x="0" y="0"/>
                </a:moveTo>
                <a:lnTo>
                  <a:pt x="22510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2932176" y="6400952"/>
            <a:ext cx="2484755" cy="0"/>
          </a:xfrm>
          <a:custGeom>
            <a:avLst/>
            <a:gdLst/>
            <a:ahLst/>
            <a:cxnLst/>
            <a:rect l="l" t="t" r="r" b="b"/>
            <a:pathLst>
              <a:path w="2484754" h="0">
                <a:moveTo>
                  <a:pt x="0" y="0"/>
                </a:moveTo>
                <a:lnTo>
                  <a:pt x="24843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390525" y="6613638"/>
            <a:ext cx="2251075" cy="0"/>
          </a:xfrm>
          <a:custGeom>
            <a:avLst/>
            <a:gdLst/>
            <a:ahLst/>
            <a:cxnLst/>
            <a:rect l="l" t="t" r="r" b="b"/>
            <a:pathLst>
              <a:path w="2251075" h="0">
                <a:moveTo>
                  <a:pt x="0" y="0"/>
                </a:moveTo>
                <a:lnTo>
                  <a:pt x="22510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2932176" y="6613638"/>
            <a:ext cx="2484755" cy="0"/>
          </a:xfrm>
          <a:custGeom>
            <a:avLst/>
            <a:gdLst/>
            <a:ahLst/>
            <a:cxnLst/>
            <a:rect l="l" t="t" r="r" b="b"/>
            <a:pathLst>
              <a:path w="2484754" h="0">
                <a:moveTo>
                  <a:pt x="0" y="0"/>
                </a:moveTo>
                <a:lnTo>
                  <a:pt x="24843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0" y="4327525"/>
            <a:ext cx="0" cy="246379"/>
          </a:xfrm>
          <a:custGeom>
            <a:avLst/>
            <a:gdLst/>
            <a:ahLst/>
            <a:cxnLst/>
            <a:rect l="l" t="t" r="r" b="b"/>
            <a:pathLst>
              <a:path w="0" h="246379">
                <a:moveTo>
                  <a:pt x="0" y="0"/>
                </a:moveTo>
                <a:lnTo>
                  <a:pt x="0" y="2463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0" y="4573904"/>
            <a:ext cx="0" cy="2272030"/>
          </a:xfrm>
          <a:custGeom>
            <a:avLst/>
            <a:gdLst/>
            <a:ahLst/>
            <a:cxnLst/>
            <a:rect l="l" t="t" r="r" b="b"/>
            <a:pathLst>
              <a:path w="0" h="2272029">
                <a:moveTo>
                  <a:pt x="0" y="0"/>
                </a:moveTo>
                <a:lnTo>
                  <a:pt x="0" y="227145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5410200" y="4327525"/>
            <a:ext cx="0" cy="2505710"/>
          </a:xfrm>
          <a:custGeom>
            <a:avLst/>
            <a:gdLst/>
            <a:ahLst/>
            <a:cxnLst/>
            <a:rect l="l" t="t" r="r" b="b"/>
            <a:pathLst>
              <a:path w="0" h="2505709">
                <a:moveTo>
                  <a:pt x="0" y="0"/>
                </a:moveTo>
                <a:lnTo>
                  <a:pt x="0" y="250513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0" y="4333875"/>
            <a:ext cx="5416550" cy="0"/>
          </a:xfrm>
          <a:custGeom>
            <a:avLst/>
            <a:gdLst/>
            <a:ahLst/>
            <a:cxnLst/>
            <a:rect l="l" t="t" r="r" b="b"/>
            <a:pathLst>
              <a:path w="5416550" h="0">
                <a:moveTo>
                  <a:pt x="0" y="0"/>
                </a:moveTo>
                <a:lnTo>
                  <a:pt x="54165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0" y="6826312"/>
            <a:ext cx="428625" cy="0"/>
          </a:xfrm>
          <a:custGeom>
            <a:avLst/>
            <a:gdLst/>
            <a:ahLst/>
            <a:cxnLst/>
            <a:rect l="l" t="t" r="r" b="b"/>
            <a:pathLst>
              <a:path w="428625" h="0">
                <a:moveTo>
                  <a:pt x="0" y="0"/>
                </a:moveTo>
                <a:lnTo>
                  <a:pt x="428625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428625" y="6826312"/>
            <a:ext cx="2174875" cy="0"/>
          </a:xfrm>
          <a:custGeom>
            <a:avLst/>
            <a:gdLst/>
            <a:ahLst/>
            <a:cxnLst/>
            <a:rect l="l" t="t" r="r" b="b"/>
            <a:pathLst>
              <a:path w="2174875" h="0">
                <a:moveTo>
                  <a:pt x="0" y="0"/>
                </a:moveTo>
                <a:lnTo>
                  <a:pt x="21748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2603500" y="6826312"/>
            <a:ext cx="367030" cy="0"/>
          </a:xfrm>
          <a:custGeom>
            <a:avLst/>
            <a:gdLst/>
            <a:ahLst/>
            <a:cxnLst/>
            <a:rect l="l" t="t" r="r" b="b"/>
            <a:pathLst>
              <a:path w="367030" h="0">
                <a:moveTo>
                  <a:pt x="0" y="0"/>
                </a:moveTo>
                <a:lnTo>
                  <a:pt x="366775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2970276" y="6826312"/>
            <a:ext cx="2446655" cy="0"/>
          </a:xfrm>
          <a:custGeom>
            <a:avLst/>
            <a:gdLst/>
            <a:ahLst/>
            <a:cxnLst/>
            <a:rect l="l" t="t" r="r" b="b"/>
            <a:pathLst>
              <a:path w="2446654" h="0">
                <a:moveTo>
                  <a:pt x="0" y="0"/>
                </a:moveTo>
                <a:lnTo>
                  <a:pt x="24462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 txBox="1"/>
          <p:nvPr/>
        </p:nvSpPr>
        <p:spPr>
          <a:xfrm>
            <a:off x="1421638" y="4400296"/>
            <a:ext cx="261112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Qua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tifi</a:t>
            </a: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4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z="14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dirty="0" sz="1400" spc="-2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OERs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6" name="object 366"/>
          <p:cNvSpPr txBox="1"/>
          <p:nvPr/>
        </p:nvSpPr>
        <p:spPr>
          <a:xfrm>
            <a:off x="442671" y="4647946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7" name="object 367"/>
          <p:cNvSpPr txBox="1"/>
          <p:nvPr/>
        </p:nvSpPr>
        <p:spPr>
          <a:xfrm>
            <a:off x="1068120" y="4615632"/>
            <a:ext cx="7372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66750" algn="l"/>
              </a:tabLst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u="sng">
                <a:latin typeface="Calibri"/>
                <a:cs typeface="Calibri"/>
              </a:rPr>
              <a:t> 	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68" name="object 368"/>
          <p:cNvSpPr txBox="1"/>
          <p:nvPr/>
        </p:nvSpPr>
        <p:spPr>
          <a:xfrm>
            <a:off x="2984754" y="4647946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9" name="object 369"/>
          <p:cNvSpPr txBox="1"/>
          <p:nvPr/>
        </p:nvSpPr>
        <p:spPr>
          <a:xfrm>
            <a:off x="3616578" y="4615632"/>
            <a:ext cx="10826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10">
                <a:latin typeface="Calibri"/>
                <a:cs typeface="Calibri"/>
              </a:rPr>
              <a:t>U</a:t>
            </a:r>
            <a:r>
              <a:rPr dirty="0" sz="900" spc="-15">
                <a:latin typeface="Calibri"/>
                <a:cs typeface="Calibri"/>
              </a:rPr>
              <a:t>n</a:t>
            </a:r>
            <a:r>
              <a:rPr dirty="0" sz="900" spc="-5">
                <a:latin typeface="Calibri"/>
                <a:cs typeface="Calibri"/>
              </a:rPr>
              <a:t>li</a:t>
            </a:r>
            <a:r>
              <a:rPr dirty="0" sz="900">
                <a:latin typeface="Calibri"/>
                <a:cs typeface="Calibri"/>
              </a:rPr>
              <a:t>mi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al</a:t>
            </a:r>
            <a:r>
              <a:rPr dirty="0" sz="900" spc="-5">
                <a:latin typeface="Calibri"/>
                <a:cs typeface="Calibri"/>
              </a:rPr>
              <a:t>!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70" name="object 370"/>
          <p:cNvSpPr txBox="1"/>
          <p:nvPr/>
        </p:nvSpPr>
        <p:spPr>
          <a:xfrm>
            <a:off x="442671" y="4830826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1" name="object 371"/>
          <p:cNvSpPr txBox="1"/>
          <p:nvPr/>
        </p:nvSpPr>
        <p:spPr>
          <a:xfrm>
            <a:off x="1068120" y="4807965"/>
            <a:ext cx="20891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>
                <a:latin typeface="Calibri"/>
                <a:cs typeface="Calibri"/>
              </a:rPr>
              <a:t>N/A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2" name="object 372"/>
          <p:cNvSpPr txBox="1"/>
          <p:nvPr/>
        </p:nvSpPr>
        <p:spPr>
          <a:xfrm>
            <a:off x="2984754" y="4922265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3616578" y="4899405"/>
            <a:ext cx="20891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>
                <a:latin typeface="Calibri"/>
                <a:cs typeface="Calibri"/>
              </a:rPr>
              <a:t>N/A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4" name="object 374"/>
          <p:cNvSpPr txBox="1"/>
          <p:nvPr/>
        </p:nvSpPr>
        <p:spPr>
          <a:xfrm>
            <a:off x="442671" y="5013705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5" name="object 375"/>
          <p:cNvSpPr txBox="1"/>
          <p:nvPr/>
        </p:nvSpPr>
        <p:spPr>
          <a:xfrm>
            <a:off x="1068120" y="4981392"/>
            <a:ext cx="9429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72490" algn="l"/>
              </a:tabLst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hi</a:t>
            </a:r>
            <a:r>
              <a:rPr dirty="0" sz="900" spc="-10">
                <a:latin typeface="Calibri"/>
                <a:cs typeface="Calibri"/>
              </a:rPr>
              <a:t>m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 </a:t>
            </a:r>
            <a:r>
              <a:rPr dirty="0" sz="900" u="sng">
                <a:latin typeface="Calibri"/>
                <a:cs typeface="Calibri"/>
              </a:rPr>
              <a:t> 	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76" name="object 376"/>
          <p:cNvSpPr txBox="1"/>
          <p:nvPr/>
        </p:nvSpPr>
        <p:spPr>
          <a:xfrm>
            <a:off x="442671" y="5263007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7" name="object 377"/>
          <p:cNvSpPr txBox="1"/>
          <p:nvPr/>
        </p:nvSpPr>
        <p:spPr>
          <a:xfrm>
            <a:off x="1068120" y="5230693"/>
            <a:ext cx="9182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47725" algn="l"/>
              </a:tabLst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u="sng">
                <a:latin typeface="Calibri"/>
                <a:cs typeface="Calibri"/>
              </a:rPr>
              <a:t> 	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78" name="object 378"/>
          <p:cNvSpPr txBox="1"/>
          <p:nvPr/>
        </p:nvSpPr>
        <p:spPr>
          <a:xfrm>
            <a:off x="2984754" y="5196585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9" name="object 379"/>
          <p:cNvSpPr txBox="1"/>
          <p:nvPr/>
        </p:nvSpPr>
        <p:spPr>
          <a:xfrm>
            <a:off x="3616578" y="5164272"/>
            <a:ext cx="10617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>
                <a:latin typeface="Calibri"/>
                <a:cs typeface="Calibri"/>
              </a:rPr>
              <a:t>B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undl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>
                <a:latin typeface="Calibri"/>
                <a:cs typeface="Calibri"/>
              </a:rPr>
              <a:t>s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al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80" name="object 380"/>
          <p:cNvSpPr txBox="1"/>
          <p:nvPr/>
        </p:nvSpPr>
        <p:spPr>
          <a:xfrm>
            <a:off x="2984754" y="5389905"/>
            <a:ext cx="39370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</a:t>
            </a:r>
            <a:r>
              <a:rPr dirty="0" sz="900" spc="-5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1" name="object 381"/>
          <p:cNvSpPr txBox="1"/>
          <p:nvPr/>
        </p:nvSpPr>
        <p:spPr>
          <a:xfrm>
            <a:off x="3616578" y="5358074"/>
            <a:ext cx="11252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al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s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unli</a:t>
            </a:r>
            <a:r>
              <a:rPr dirty="0" sz="900">
                <a:latin typeface="Calibri"/>
                <a:cs typeface="Calibri"/>
              </a:rPr>
              <a:t>mi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d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82" name="object 382"/>
          <p:cNvSpPr txBox="1"/>
          <p:nvPr/>
        </p:nvSpPr>
        <p:spPr>
          <a:xfrm>
            <a:off x="442671" y="5548299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3" name="object 383"/>
          <p:cNvSpPr txBox="1"/>
          <p:nvPr/>
        </p:nvSpPr>
        <p:spPr>
          <a:xfrm>
            <a:off x="1068120" y="5515986"/>
            <a:ext cx="8070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36600" algn="l"/>
              </a:tabLst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[</a:t>
            </a:r>
            <a:r>
              <a:rPr dirty="0" sz="900" spc="-10">
                <a:latin typeface="Calibri"/>
                <a:cs typeface="Calibri"/>
              </a:rPr>
              <a:t>se</a:t>
            </a:r>
            <a:r>
              <a:rPr dirty="0" sz="900" spc="-5">
                <a:latin typeface="Calibri"/>
                <a:cs typeface="Calibri"/>
              </a:rPr>
              <a:t>nd</a:t>
            </a:r>
            <a:r>
              <a:rPr dirty="0" sz="900" spc="-5">
                <a:latin typeface="Calibri"/>
                <a:cs typeface="Calibri"/>
              </a:rPr>
              <a:t>]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u="sng">
                <a:latin typeface="Calibri"/>
                <a:cs typeface="Calibri"/>
              </a:rPr>
              <a:t> 	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2984754" y="5583961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5" name="object 385"/>
          <p:cNvSpPr txBox="1"/>
          <p:nvPr/>
        </p:nvSpPr>
        <p:spPr>
          <a:xfrm>
            <a:off x="3616578" y="5551647"/>
            <a:ext cx="12090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>
                <a:latin typeface="Calibri"/>
                <a:cs typeface="Calibri"/>
              </a:rPr>
              <a:t>I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10">
                <a:latin typeface="Calibri"/>
                <a:cs typeface="Calibri"/>
              </a:rPr>
              <a:t>x</a:t>
            </a:r>
            <a:r>
              <a:rPr dirty="0" sz="900" spc="-5">
                <a:latin typeface="Calibri"/>
                <a:cs typeface="Calibri"/>
              </a:rPr>
              <a:t>h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us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ibl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4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al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442671" y="5791530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7" name="object 387"/>
          <p:cNvSpPr txBox="1"/>
          <p:nvPr/>
        </p:nvSpPr>
        <p:spPr>
          <a:xfrm>
            <a:off x="1068120" y="5768670"/>
            <a:ext cx="20891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>
                <a:latin typeface="Calibri"/>
                <a:cs typeface="Calibri"/>
              </a:rPr>
              <a:t>N/A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8" name="object 388"/>
          <p:cNvSpPr txBox="1"/>
          <p:nvPr/>
        </p:nvSpPr>
        <p:spPr>
          <a:xfrm>
            <a:off x="2984754" y="5791530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3616578" y="5759216"/>
            <a:ext cx="9150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10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up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rb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al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90" name="object 390"/>
          <p:cNvSpPr txBox="1"/>
          <p:nvPr/>
        </p:nvSpPr>
        <p:spPr>
          <a:xfrm>
            <a:off x="442671" y="5998794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1" name="object 391"/>
          <p:cNvSpPr txBox="1"/>
          <p:nvPr/>
        </p:nvSpPr>
        <p:spPr>
          <a:xfrm>
            <a:off x="1068120" y="5966480"/>
            <a:ext cx="13449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 spc="-15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sid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CG</a:t>
            </a:r>
            <a:r>
              <a:rPr dirty="0" sz="900" spc="-10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C/I</a:t>
            </a:r>
            <a:r>
              <a:rPr dirty="0" sz="900" spc="5">
                <a:latin typeface="Calibri"/>
                <a:cs typeface="Calibri"/>
              </a:rPr>
              <a:t>L</a:t>
            </a:r>
            <a:r>
              <a:rPr dirty="0" sz="900" spc="10">
                <a:latin typeface="Calibri"/>
                <a:cs typeface="Calibri"/>
              </a:rPr>
              <a:t>E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92" name="object 392"/>
          <p:cNvSpPr txBox="1"/>
          <p:nvPr/>
        </p:nvSpPr>
        <p:spPr>
          <a:xfrm>
            <a:off x="2984754" y="5998794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3" name="object 393"/>
          <p:cNvSpPr txBox="1"/>
          <p:nvPr/>
        </p:nvSpPr>
        <p:spPr>
          <a:xfrm>
            <a:off x="3616578" y="5966480"/>
            <a:ext cx="12522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10">
                <a:latin typeface="Calibri"/>
                <a:cs typeface="Calibri"/>
              </a:rPr>
              <a:t>Imm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su</a:t>
            </a:r>
            <a:r>
              <a:rPr dirty="0" sz="900">
                <a:latin typeface="Calibri"/>
                <a:cs typeface="Calibri"/>
              </a:rPr>
              <a:t>ra</a:t>
            </a:r>
            <a:r>
              <a:rPr dirty="0" sz="900" spc="-10">
                <a:latin typeface="Calibri"/>
                <a:cs typeface="Calibri"/>
              </a:rPr>
              <a:t>b</a:t>
            </a:r>
            <a:r>
              <a:rPr dirty="0" sz="900" spc="-5">
                <a:latin typeface="Calibri"/>
                <a:cs typeface="Calibri"/>
              </a:rPr>
              <a:t>l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al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94" name="object 394"/>
          <p:cNvSpPr txBox="1"/>
          <p:nvPr/>
        </p:nvSpPr>
        <p:spPr>
          <a:xfrm>
            <a:off x="442671" y="6227394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5" name="object 395"/>
          <p:cNvSpPr txBox="1"/>
          <p:nvPr/>
        </p:nvSpPr>
        <p:spPr>
          <a:xfrm>
            <a:off x="1068120" y="6195080"/>
            <a:ext cx="13284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hi</a:t>
            </a:r>
            <a:r>
              <a:rPr dirty="0" sz="900" spc="-10">
                <a:latin typeface="Calibri"/>
                <a:cs typeface="Calibri"/>
              </a:rPr>
              <a:t>m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 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sid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w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96" name="object 396"/>
          <p:cNvSpPr txBox="1"/>
          <p:nvPr/>
        </p:nvSpPr>
        <p:spPr>
          <a:xfrm>
            <a:off x="2984754" y="6227394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7" name="object 397"/>
          <p:cNvSpPr txBox="1"/>
          <p:nvPr/>
        </p:nvSpPr>
        <p:spPr>
          <a:xfrm>
            <a:off x="3616578" y="6126500"/>
            <a:ext cx="1692910" cy="289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15">
                <a:latin typeface="Calibri"/>
                <a:cs typeface="Calibri"/>
              </a:rPr>
              <a:t>G</a:t>
            </a:r>
            <a:r>
              <a:rPr dirty="0" sz="900" spc="-5">
                <a:latin typeface="Calibri"/>
                <a:cs typeface="Calibri"/>
              </a:rPr>
              <a:t>ro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10">
                <a:latin typeface="Calibri"/>
                <a:cs typeface="Calibri"/>
              </a:rPr>
              <a:t>m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f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-5">
                <a:latin typeface="Calibri"/>
                <a:cs typeface="Calibri"/>
              </a:rPr>
              <a:t>u</a:t>
            </a:r>
            <a:r>
              <a:rPr dirty="0" sz="900" spc="-10">
                <a:latin typeface="Calibri"/>
                <a:cs typeface="Calibri"/>
              </a:rPr>
              <a:t>g</a:t>
            </a:r>
            <a:r>
              <a:rPr dirty="0" sz="900" spc="-5">
                <a:latin typeface="Calibri"/>
                <a:cs typeface="Calibri"/>
              </a:rPr>
              <a:t>h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l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d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 spc="-15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hi</a:t>
            </a:r>
            <a:r>
              <a:rPr dirty="0" sz="900">
                <a:latin typeface="Calibri"/>
                <a:cs typeface="Calibri"/>
              </a:rPr>
              <a:t>p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si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ns</a:t>
            </a:r>
            <a:r>
              <a:rPr dirty="0" sz="900" spc="-5">
                <a:latin typeface="Calibri"/>
                <a:cs typeface="Calibri"/>
              </a:rPr>
              <a:t>;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is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fu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u</a:t>
            </a:r>
            <a:r>
              <a:rPr dirty="0" sz="900" spc="-5">
                <a:latin typeface="Calibri"/>
                <a:cs typeface="Calibri"/>
              </a:rPr>
              <a:t>re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sup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 spc="-15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tar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98" name="object 398"/>
          <p:cNvSpPr txBox="1"/>
          <p:nvPr/>
        </p:nvSpPr>
        <p:spPr>
          <a:xfrm>
            <a:off x="442671" y="6471234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9" name="object 399"/>
          <p:cNvSpPr txBox="1"/>
          <p:nvPr/>
        </p:nvSpPr>
        <p:spPr>
          <a:xfrm>
            <a:off x="1068120" y="6438920"/>
            <a:ext cx="13569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</a:t>
            </a:r>
            <a:r>
              <a:rPr dirty="0" sz="900" spc="5">
                <a:latin typeface="Calibri"/>
                <a:cs typeface="Calibri"/>
              </a:rPr>
              <a:t>L</a:t>
            </a:r>
            <a:r>
              <a:rPr dirty="0" sz="900">
                <a:latin typeface="Calibri"/>
                <a:cs typeface="Calibri"/>
              </a:rPr>
              <a:t>E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h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ad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of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 spc="-10">
                <a:latin typeface="Calibri"/>
                <a:cs typeface="Calibri"/>
              </a:rPr>
              <a:t>ee</a:t>
            </a:r>
            <a:r>
              <a:rPr dirty="0" sz="900" spc="-5">
                <a:latin typeface="Calibri"/>
                <a:cs typeface="Calibri"/>
              </a:rPr>
              <a:t>rs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400" name="object 400"/>
          <p:cNvSpPr txBox="1"/>
          <p:nvPr/>
        </p:nvSpPr>
        <p:spPr>
          <a:xfrm>
            <a:off x="2984754" y="6471234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1" name="object 401"/>
          <p:cNvSpPr txBox="1"/>
          <p:nvPr/>
        </p:nvSpPr>
        <p:spPr>
          <a:xfrm>
            <a:off x="3616578" y="6438920"/>
            <a:ext cx="14255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>
                <a:latin typeface="Calibri"/>
                <a:cs typeface="Calibri"/>
              </a:rPr>
              <a:t>Br</a:t>
            </a:r>
            <a:r>
              <a:rPr dirty="0" sz="900" spc="-5">
                <a:latin typeface="Calibri"/>
                <a:cs typeface="Calibri"/>
              </a:rPr>
              <a:t>illi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off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c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r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l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de</a:t>
            </a:r>
            <a:r>
              <a:rPr dirty="0" sz="900">
                <a:latin typeface="Calibri"/>
                <a:cs typeface="Calibri"/>
              </a:rPr>
              <a:t>r</a:t>
            </a:r>
            <a:r>
              <a:rPr dirty="0" sz="900" spc="5">
                <a:latin typeface="Calibri"/>
                <a:cs typeface="Calibri"/>
              </a:rPr>
              <a:t>…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402" name="object 402"/>
          <p:cNvSpPr txBox="1"/>
          <p:nvPr/>
        </p:nvSpPr>
        <p:spPr>
          <a:xfrm>
            <a:off x="442671" y="6683984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3" name="object 403"/>
          <p:cNvSpPr txBox="1"/>
          <p:nvPr/>
        </p:nvSpPr>
        <p:spPr>
          <a:xfrm>
            <a:off x="1068120" y="6651670"/>
            <a:ext cx="12458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</a:t>
            </a:r>
            <a:r>
              <a:rPr dirty="0" sz="900" spc="5">
                <a:latin typeface="Calibri"/>
                <a:cs typeface="Calibri"/>
              </a:rPr>
              <a:t>L</a:t>
            </a:r>
            <a:r>
              <a:rPr dirty="0" sz="900">
                <a:latin typeface="Calibri"/>
                <a:cs typeface="Calibri"/>
              </a:rPr>
              <a:t>E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10">
                <a:latin typeface="Calibri"/>
                <a:cs typeface="Calibri"/>
              </a:rPr>
              <a:t>mme</a:t>
            </a:r>
            <a:r>
              <a:rPr dirty="0" sz="900" spc="-15">
                <a:latin typeface="Calibri"/>
                <a:cs typeface="Calibri"/>
              </a:rPr>
              <a:t>d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5">
                <a:latin typeface="Calibri"/>
                <a:cs typeface="Calibri"/>
              </a:rPr>
              <a:t>at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l</a:t>
            </a:r>
            <a:r>
              <a:rPr dirty="0" sz="900">
                <a:latin typeface="Calibri"/>
                <a:cs typeface="Calibri"/>
              </a:rPr>
              <a:t>y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404" name="object 404"/>
          <p:cNvSpPr txBox="1"/>
          <p:nvPr/>
        </p:nvSpPr>
        <p:spPr>
          <a:xfrm>
            <a:off x="2984754" y="6683984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5" name="object 405"/>
          <p:cNvSpPr txBox="1"/>
          <p:nvPr/>
        </p:nvSpPr>
        <p:spPr>
          <a:xfrm>
            <a:off x="3616578" y="6651670"/>
            <a:ext cx="11252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>
                <a:latin typeface="Calibri"/>
                <a:cs typeface="Calibri"/>
              </a:rPr>
              <a:t>U</a:t>
            </a:r>
            <a:r>
              <a:rPr dirty="0" sz="900" spc="-10">
                <a:latin typeface="Calibri"/>
                <a:cs typeface="Calibri"/>
              </a:rPr>
              <a:t>n</a:t>
            </a:r>
            <a:r>
              <a:rPr dirty="0" sz="900" spc="-5">
                <a:latin typeface="Calibri"/>
                <a:cs typeface="Calibri"/>
              </a:rPr>
              <a:t>li</a:t>
            </a:r>
            <a:r>
              <a:rPr dirty="0" sz="900">
                <a:latin typeface="Calibri"/>
                <a:cs typeface="Calibri"/>
              </a:rPr>
              <a:t>mi</a:t>
            </a:r>
            <a:r>
              <a:rPr dirty="0" sz="900" spc="-5">
                <a:latin typeface="Calibri"/>
                <a:cs typeface="Calibri"/>
              </a:rPr>
              <a:t>te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>
                <a:latin typeface="Calibri"/>
                <a:cs typeface="Calibri"/>
              </a:rPr>
              <a:t>ot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al…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406" name="object 406"/>
          <p:cNvSpPr/>
          <p:nvPr/>
        </p:nvSpPr>
        <p:spPr>
          <a:xfrm>
            <a:off x="5486400" y="693801"/>
            <a:ext cx="3657600" cy="213360"/>
          </a:xfrm>
          <a:custGeom>
            <a:avLst/>
            <a:gdLst/>
            <a:ahLst/>
            <a:cxnLst/>
            <a:rect l="l" t="t" r="r" b="b"/>
            <a:pathLst>
              <a:path w="3657600" h="213359">
                <a:moveTo>
                  <a:pt x="0" y="213360"/>
                </a:moveTo>
                <a:lnTo>
                  <a:pt x="3657600" y="213360"/>
                </a:lnTo>
                <a:lnTo>
                  <a:pt x="365760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7" name="object 407"/>
          <p:cNvSpPr/>
          <p:nvPr/>
        </p:nvSpPr>
        <p:spPr>
          <a:xfrm>
            <a:off x="5486400" y="907161"/>
            <a:ext cx="304800" cy="1952625"/>
          </a:xfrm>
          <a:custGeom>
            <a:avLst/>
            <a:gdLst/>
            <a:ahLst/>
            <a:cxnLst/>
            <a:rect l="l" t="t" r="r" b="b"/>
            <a:pathLst>
              <a:path w="304800" h="1952625">
                <a:moveTo>
                  <a:pt x="0" y="1952370"/>
                </a:moveTo>
                <a:lnTo>
                  <a:pt x="304800" y="1952370"/>
                </a:lnTo>
                <a:lnTo>
                  <a:pt x="304800" y="0"/>
                </a:lnTo>
                <a:lnTo>
                  <a:pt x="0" y="0"/>
                </a:lnTo>
                <a:lnTo>
                  <a:pt x="0" y="1952370"/>
                </a:lnTo>
                <a:close/>
              </a:path>
            </a:pathLst>
          </a:custGeom>
          <a:solidFill>
            <a:srgbClr val="D2C6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8" name="object 408"/>
          <p:cNvSpPr/>
          <p:nvPr/>
        </p:nvSpPr>
        <p:spPr>
          <a:xfrm>
            <a:off x="5791200" y="907122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80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9" name="object 409"/>
          <p:cNvSpPr/>
          <p:nvPr/>
        </p:nvSpPr>
        <p:spPr>
          <a:xfrm>
            <a:off x="6278626" y="907122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80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0" name="object 410"/>
          <p:cNvSpPr/>
          <p:nvPr/>
        </p:nvSpPr>
        <p:spPr>
          <a:xfrm>
            <a:off x="5791200" y="1102321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80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1" name="object 411"/>
          <p:cNvSpPr/>
          <p:nvPr/>
        </p:nvSpPr>
        <p:spPr>
          <a:xfrm>
            <a:off x="6278626" y="1102321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80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2" name="object 412"/>
          <p:cNvSpPr/>
          <p:nvPr/>
        </p:nvSpPr>
        <p:spPr>
          <a:xfrm>
            <a:off x="5791200" y="1297647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80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3" name="object 413"/>
          <p:cNvSpPr/>
          <p:nvPr/>
        </p:nvSpPr>
        <p:spPr>
          <a:xfrm>
            <a:off x="6278626" y="1297647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80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4" name="object 414"/>
          <p:cNvSpPr/>
          <p:nvPr/>
        </p:nvSpPr>
        <p:spPr>
          <a:xfrm>
            <a:off x="5791200" y="1492846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80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5" name="object 415"/>
          <p:cNvSpPr/>
          <p:nvPr/>
        </p:nvSpPr>
        <p:spPr>
          <a:xfrm>
            <a:off x="6278626" y="1492846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80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6" name="object 416"/>
          <p:cNvSpPr/>
          <p:nvPr/>
        </p:nvSpPr>
        <p:spPr>
          <a:xfrm>
            <a:off x="5791200" y="1688045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80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7" name="object 417"/>
          <p:cNvSpPr/>
          <p:nvPr/>
        </p:nvSpPr>
        <p:spPr>
          <a:xfrm>
            <a:off x="6278626" y="1688045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80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8" name="object 418"/>
          <p:cNvSpPr/>
          <p:nvPr/>
        </p:nvSpPr>
        <p:spPr>
          <a:xfrm>
            <a:off x="5791200" y="1883371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80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9" name="object 419"/>
          <p:cNvSpPr/>
          <p:nvPr/>
        </p:nvSpPr>
        <p:spPr>
          <a:xfrm>
            <a:off x="6278626" y="1883371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80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0" name="object 420"/>
          <p:cNvSpPr/>
          <p:nvPr/>
        </p:nvSpPr>
        <p:spPr>
          <a:xfrm>
            <a:off x="5791200" y="2078570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80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1" name="object 421"/>
          <p:cNvSpPr/>
          <p:nvPr/>
        </p:nvSpPr>
        <p:spPr>
          <a:xfrm>
            <a:off x="6278626" y="2078570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80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2" name="object 422"/>
          <p:cNvSpPr/>
          <p:nvPr/>
        </p:nvSpPr>
        <p:spPr>
          <a:xfrm>
            <a:off x="5791200" y="2273769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80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3" name="object 423"/>
          <p:cNvSpPr/>
          <p:nvPr/>
        </p:nvSpPr>
        <p:spPr>
          <a:xfrm>
            <a:off x="6278626" y="2273769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80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4" name="object 424"/>
          <p:cNvSpPr/>
          <p:nvPr/>
        </p:nvSpPr>
        <p:spPr>
          <a:xfrm>
            <a:off x="5791200" y="2469095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80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5" name="object 425"/>
          <p:cNvSpPr/>
          <p:nvPr/>
        </p:nvSpPr>
        <p:spPr>
          <a:xfrm>
            <a:off x="6278626" y="2469095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80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6" name="object 426"/>
          <p:cNvSpPr/>
          <p:nvPr/>
        </p:nvSpPr>
        <p:spPr>
          <a:xfrm>
            <a:off x="5791200" y="2664294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80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7" name="object 427"/>
          <p:cNvSpPr/>
          <p:nvPr/>
        </p:nvSpPr>
        <p:spPr>
          <a:xfrm>
            <a:off x="6278626" y="2664294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80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8" name="object 428"/>
          <p:cNvSpPr/>
          <p:nvPr/>
        </p:nvSpPr>
        <p:spPr>
          <a:xfrm>
            <a:off x="5486400" y="2859532"/>
            <a:ext cx="304800" cy="2092325"/>
          </a:xfrm>
          <a:custGeom>
            <a:avLst/>
            <a:gdLst/>
            <a:ahLst/>
            <a:cxnLst/>
            <a:rect l="l" t="t" r="r" b="b"/>
            <a:pathLst>
              <a:path w="304800" h="2092325">
                <a:moveTo>
                  <a:pt x="0" y="2092071"/>
                </a:moveTo>
                <a:lnTo>
                  <a:pt x="304800" y="2092071"/>
                </a:lnTo>
                <a:lnTo>
                  <a:pt x="304800" y="0"/>
                </a:lnTo>
                <a:lnTo>
                  <a:pt x="0" y="0"/>
                </a:lnTo>
                <a:lnTo>
                  <a:pt x="0" y="2092071"/>
                </a:lnTo>
                <a:close/>
              </a:path>
            </a:pathLst>
          </a:custGeom>
          <a:solidFill>
            <a:srgbClr val="D2C6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9" name="object 429"/>
          <p:cNvSpPr/>
          <p:nvPr/>
        </p:nvSpPr>
        <p:spPr>
          <a:xfrm>
            <a:off x="5791200" y="2859493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80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0" name="object 430"/>
          <p:cNvSpPr/>
          <p:nvPr/>
        </p:nvSpPr>
        <p:spPr>
          <a:xfrm>
            <a:off x="6278626" y="2859493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80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1" name="object 431"/>
          <p:cNvSpPr/>
          <p:nvPr/>
        </p:nvSpPr>
        <p:spPr>
          <a:xfrm>
            <a:off x="5791200" y="3054819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80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2" name="object 432"/>
          <p:cNvSpPr/>
          <p:nvPr/>
        </p:nvSpPr>
        <p:spPr>
          <a:xfrm>
            <a:off x="6278626" y="3054819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80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3" name="object 433"/>
          <p:cNvSpPr/>
          <p:nvPr/>
        </p:nvSpPr>
        <p:spPr>
          <a:xfrm>
            <a:off x="5791200" y="3250031"/>
            <a:ext cx="487680" cy="335280"/>
          </a:xfrm>
          <a:custGeom>
            <a:avLst/>
            <a:gdLst/>
            <a:ahLst/>
            <a:cxnLst/>
            <a:rect l="l" t="t" r="r" b="b"/>
            <a:pathLst>
              <a:path w="487679" h="335279">
                <a:moveTo>
                  <a:pt x="0" y="334924"/>
                </a:moveTo>
                <a:lnTo>
                  <a:pt x="487362" y="334924"/>
                </a:lnTo>
                <a:lnTo>
                  <a:pt x="487362" y="0"/>
                </a:lnTo>
                <a:lnTo>
                  <a:pt x="0" y="0"/>
                </a:lnTo>
                <a:lnTo>
                  <a:pt x="0" y="334924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4" name="object 434"/>
          <p:cNvSpPr/>
          <p:nvPr/>
        </p:nvSpPr>
        <p:spPr>
          <a:xfrm>
            <a:off x="6278626" y="3250031"/>
            <a:ext cx="2865755" cy="335280"/>
          </a:xfrm>
          <a:custGeom>
            <a:avLst/>
            <a:gdLst/>
            <a:ahLst/>
            <a:cxnLst/>
            <a:rect l="l" t="t" r="r" b="b"/>
            <a:pathLst>
              <a:path w="2865754" h="335279">
                <a:moveTo>
                  <a:pt x="0" y="334924"/>
                </a:moveTo>
                <a:lnTo>
                  <a:pt x="2865374" y="334924"/>
                </a:lnTo>
                <a:lnTo>
                  <a:pt x="2865374" y="0"/>
                </a:lnTo>
                <a:lnTo>
                  <a:pt x="0" y="0"/>
                </a:lnTo>
                <a:lnTo>
                  <a:pt x="0" y="334924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5" name="object 435"/>
          <p:cNvSpPr/>
          <p:nvPr/>
        </p:nvSpPr>
        <p:spPr>
          <a:xfrm>
            <a:off x="5791200" y="3584918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6" name="object 436"/>
          <p:cNvSpPr/>
          <p:nvPr/>
        </p:nvSpPr>
        <p:spPr>
          <a:xfrm>
            <a:off x="6278626" y="3584918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7" name="object 437"/>
          <p:cNvSpPr/>
          <p:nvPr/>
        </p:nvSpPr>
        <p:spPr>
          <a:xfrm>
            <a:off x="5791200" y="3780116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8" name="object 438"/>
          <p:cNvSpPr/>
          <p:nvPr/>
        </p:nvSpPr>
        <p:spPr>
          <a:xfrm>
            <a:off x="6278626" y="3780116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9" name="object 439"/>
          <p:cNvSpPr/>
          <p:nvPr/>
        </p:nvSpPr>
        <p:spPr>
          <a:xfrm>
            <a:off x="5791200" y="3975443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0" name="object 440"/>
          <p:cNvSpPr/>
          <p:nvPr/>
        </p:nvSpPr>
        <p:spPr>
          <a:xfrm>
            <a:off x="6278626" y="3975443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1" name="object 441"/>
          <p:cNvSpPr/>
          <p:nvPr/>
        </p:nvSpPr>
        <p:spPr>
          <a:xfrm>
            <a:off x="5791200" y="4170641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2" name="object 442"/>
          <p:cNvSpPr/>
          <p:nvPr/>
        </p:nvSpPr>
        <p:spPr>
          <a:xfrm>
            <a:off x="6278626" y="4170641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3" name="object 443"/>
          <p:cNvSpPr/>
          <p:nvPr/>
        </p:nvSpPr>
        <p:spPr>
          <a:xfrm>
            <a:off x="5791200" y="4365840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4" name="object 444"/>
          <p:cNvSpPr/>
          <p:nvPr/>
        </p:nvSpPr>
        <p:spPr>
          <a:xfrm>
            <a:off x="6278626" y="4365840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5" name="object 445"/>
          <p:cNvSpPr/>
          <p:nvPr/>
        </p:nvSpPr>
        <p:spPr>
          <a:xfrm>
            <a:off x="5791200" y="4561166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6" name="object 446"/>
          <p:cNvSpPr/>
          <p:nvPr/>
        </p:nvSpPr>
        <p:spPr>
          <a:xfrm>
            <a:off x="6278626" y="4561166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7" name="object 447"/>
          <p:cNvSpPr/>
          <p:nvPr/>
        </p:nvSpPr>
        <p:spPr>
          <a:xfrm>
            <a:off x="5791200" y="4756365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8" name="object 448"/>
          <p:cNvSpPr/>
          <p:nvPr/>
        </p:nvSpPr>
        <p:spPr>
          <a:xfrm>
            <a:off x="6278626" y="4756365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9" name="object 449"/>
          <p:cNvSpPr/>
          <p:nvPr/>
        </p:nvSpPr>
        <p:spPr>
          <a:xfrm>
            <a:off x="5486400" y="4951679"/>
            <a:ext cx="304800" cy="1860550"/>
          </a:xfrm>
          <a:custGeom>
            <a:avLst/>
            <a:gdLst/>
            <a:ahLst/>
            <a:cxnLst/>
            <a:rect l="l" t="t" r="r" b="b"/>
            <a:pathLst>
              <a:path w="304800" h="1860550">
                <a:moveTo>
                  <a:pt x="0" y="1860295"/>
                </a:moveTo>
                <a:lnTo>
                  <a:pt x="304800" y="1860295"/>
                </a:lnTo>
                <a:lnTo>
                  <a:pt x="304800" y="0"/>
                </a:lnTo>
                <a:lnTo>
                  <a:pt x="0" y="0"/>
                </a:lnTo>
                <a:lnTo>
                  <a:pt x="0" y="1860295"/>
                </a:lnTo>
                <a:close/>
              </a:path>
            </a:pathLst>
          </a:custGeom>
          <a:solidFill>
            <a:srgbClr val="D2C6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0" name="object 450"/>
          <p:cNvSpPr/>
          <p:nvPr/>
        </p:nvSpPr>
        <p:spPr>
          <a:xfrm>
            <a:off x="5791200" y="4951615"/>
            <a:ext cx="487680" cy="149225"/>
          </a:xfrm>
          <a:custGeom>
            <a:avLst/>
            <a:gdLst/>
            <a:ahLst/>
            <a:cxnLst/>
            <a:rect l="l" t="t" r="r" b="b"/>
            <a:pathLst>
              <a:path w="487679" h="149225">
                <a:moveTo>
                  <a:pt x="0" y="149212"/>
                </a:moveTo>
                <a:lnTo>
                  <a:pt x="487362" y="149212"/>
                </a:lnTo>
                <a:lnTo>
                  <a:pt x="487362" y="0"/>
                </a:lnTo>
                <a:lnTo>
                  <a:pt x="0" y="0"/>
                </a:lnTo>
                <a:lnTo>
                  <a:pt x="0" y="149212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1" name="object 451"/>
          <p:cNvSpPr/>
          <p:nvPr/>
        </p:nvSpPr>
        <p:spPr>
          <a:xfrm>
            <a:off x="6278626" y="4951615"/>
            <a:ext cx="2865755" cy="149225"/>
          </a:xfrm>
          <a:custGeom>
            <a:avLst/>
            <a:gdLst/>
            <a:ahLst/>
            <a:cxnLst/>
            <a:rect l="l" t="t" r="r" b="b"/>
            <a:pathLst>
              <a:path w="2865754" h="149225">
                <a:moveTo>
                  <a:pt x="0" y="149212"/>
                </a:moveTo>
                <a:lnTo>
                  <a:pt x="2865374" y="149212"/>
                </a:lnTo>
                <a:lnTo>
                  <a:pt x="2865374" y="0"/>
                </a:lnTo>
                <a:lnTo>
                  <a:pt x="0" y="0"/>
                </a:lnTo>
                <a:lnTo>
                  <a:pt x="0" y="149212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2" name="object 452"/>
          <p:cNvSpPr/>
          <p:nvPr/>
        </p:nvSpPr>
        <p:spPr>
          <a:xfrm>
            <a:off x="5791200" y="5100840"/>
            <a:ext cx="487680" cy="149225"/>
          </a:xfrm>
          <a:custGeom>
            <a:avLst/>
            <a:gdLst/>
            <a:ahLst/>
            <a:cxnLst/>
            <a:rect l="l" t="t" r="r" b="b"/>
            <a:pathLst>
              <a:path w="487679" h="149225">
                <a:moveTo>
                  <a:pt x="0" y="149212"/>
                </a:moveTo>
                <a:lnTo>
                  <a:pt x="487362" y="149212"/>
                </a:lnTo>
                <a:lnTo>
                  <a:pt x="487362" y="0"/>
                </a:lnTo>
                <a:lnTo>
                  <a:pt x="0" y="0"/>
                </a:lnTo>
                <a:lnTo>
                  <a:pt x="0" y="149212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3" name="object 453"/>
          <p:cNvSpPr/>
          <p:nvPr/>
        </p:nvSpPr>
        <p:spPr>
          <a:xfrm>
            <a:off x="6278626" y="5100840"/>
            <a:ext cx="2865755" cy="149225"/>
          </a:xfrm>
          <a:custGeom>
            <a:avLst/>
            <a:gdLst/>
            <a:ahLst/>
            <a:cxnLst/>
            <a:rect l="l" t="t" r="r" b="b"/>
            <a:pathLst>
              <a:path w="2865754" h="149225">
                <a:moveTo>
                  <a:pt x="0" y="149212"/>
                </a:moveTo>
                <a:lnTo>
                  <a:pt x="2865374" y="149212"/>
                </a:lnTo>
                <a:lnTo>
                  <a:pt x="2865374" y="0"/>
                </a:lnTo>
                <a:lnTo>
                  <a:pt x="0" y="0"/>
                </a:lnTo>
                <a:lnTo>
                  <a:pt x="0" y="149212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4" name="object 454"/>
          <p:cNvSpPr/>
          <p:nvPr/>
        </p:nvSpPr>
        <p:spPr>
          <a:xfrm>
            <a:off x="5791200" y="5250014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5" name="object 455"/>
          <p:cNvSpPr/>
          <p:nvPr/>
        </p:nvSpPr>
        <p:spPr>
          <a:xfrm>
            <a:off x="6278626" y="5250014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6" name="object 456"/>
          <p:cNvSpPr/>
          <p:nvPr/>
        </p:nvSpPr>
        <p:spPr>
          <a:xfrm>
            <a:off x="5791200" y="5445290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7" name="object 457"/>
          <p:cNvSpPr/>
          <p:nvPr/>
        </p:nvSpPr>
        <p:spPr>
          <a:xfrm>
            <a:off x="6278626" y="5445290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8" name="object 458"/>
          <p:cNvSpPr/>
          <p:nvPr/>
        </p:nvSpPr>
        <p:spPr>
          <a:xfrm>
            <a:off x="5791200" y="5640527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9" name="object 459"/>
          <p:cNvSpPr/>
          <p:nvPr/>
        </p:nvSpPr>
        <p:spPr>
          <a:xfrm>
            <a:off x="6278626" y="5640527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0" name="object 460"/>
          <p:cNvSpPr/>
          <p:nvPr/>
        </p:nvSpPr>
        <p:spPr>
          <a:xfrm>
            <a:off x="5791200" y="5835764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1" name="object 461"/>
          <p:cNvSpPr/>
          <p:nvPr/>
        </p:nvSpPr>
        <p:spPr>
          <a:xfrm>
            <a:off x="6278626" y="5835764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2" name="object 462"/>
          <p:cNvSpPr/>
          <p:nvPr/>
        </p:nvSpPr>
        <p:spPr>
          <a:xfrm>
            <a:off x="5791200" y="6031014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3" name="object 463"/>
          <p:cNvSpPr/>
          <p:nvPr/>
        </p:nvSpPr>
        <p:spPr>
          <a:xfrm>
            <a:off x="6278626" y="6031014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4" name="object 464"/>
          <p:cNvSpPr/>
          <p:nvPr/>
        </p:nvSpPr>
        <p:spPr>
          <a:xfrm>
            <a:off x="5791200" y="6226251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5" name="object 465"/>
          <p:cNvSpPr/>
          <p:nvPr/>
        </p:nvSpPr>
        <p:spPr>
          <a:xfrm>
            <a:off x="6278626" y="6226251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6" name="object 466"/>
          <p:cNvSpPr/>
          <p:nvPr/>
        </p:nvSpPr>
        <p:spPr>
          <a:xfrm>
            <a:off x="5791200" y="6421501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7" name="object 467"/>
          <p:cNvSpPr/>
          <p:nvPr/>
        </p:nvSpPr>
        <p:spPr>
          <a:xfrm>
            <a:off x="6278626" y="6421501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8" name="object 468"/>
          <p:cNvSpPr/>
          <p:nvPr/>
        </p:nvSpPr>
        <p:spPr>
          <a:xfrm>
            <a:off x="5791200" y="6616737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9" name="object 469"/>
          <p:cNvSpPr/>
          <p:nvPr/>
        </p:nvSpPr>
        <p:spPr>
          <a:xfrm>
            <a:off x="6278626" y="6616737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0" name="object 470"/>
          <p:cNvSpPr/>
          <p:nvPr/>
        </p:nvSpPr>
        <p:spPr>
          <a:xfrm>
            <a:off x="5791200" y="888111"/>
            <a:ext cx="0" cy="5942965"/>
          </a:xfrm>
          <a:custGeom>
            <a:avLst/>
            <a:gdLst/>
            <a:ahLst/>
            <a:cxnLst/>
            <a:rect l="l" t="t" r="r" b="b"/>
            <a:pathLst>
              <a:path w="0" h="5942965">
                <a:moveTo>
                  <a:pt x="0" y="0"/>
                </a:moveTo>
                <a:lnTo>
                  <a:pt x="0" y="5942914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1" name="object 471"/>
          <p:cNvSpPr/>
          <p:nvPr/>
        </p:nvSpPr>
        <p:spPr>
          <a:xfrm>
            <a:off x="6278626" y="888111"/>
            <a:ext cx="0" cy="5930265"/>
          </a:xfrm>
          <a:custGeom>
            <a:avLst/>
            <a:gdLst/>
            <a:ahLst/>
            <a:cxnLst/>
            <a:rect l="l" t="t" r="r" b="b"/>
            <a:pathLst>
              <a:path w="0" h="5930265">
                <a:moveTo>
                  <a:pt x="0" y="0"/>
                </a:moveTo>
                <a:lnTo>
                  <a:pt x="0" y="593021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2" name="object 472"/>
          <p:cNvSpPr/>
          <p:nvPr/>
        </p:nvSpPr>
        <p:spPr>
          <a:xfrm>
            <a:off x="5467350" y="907161"/>
            <a:ext cx="3676650" cy="0"/>
          </a:xfrm>
          <a:custGeom>
            <a:avLst/>
            <a:gdLst/>
            <a:ahLst/>
            <a:cxnLst/>
            <a:rect l="l" t="t" r="r" b="b"/>
            <a:pathLst>
              <a:path w="3676650" h="0">
                <a:moveTo>
                  <a:pt x="0" y="0"/>
                </a:moveTo>
                <a:lnTo>
                  <a:pt x="367665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3" name="object 473"/>
          <p:cNvSpPr/>
          <p:nvPr/>
        </p:nvSpPr>
        <p:spPr>
          <a:xfrm>
            <a:off x="5772150" y="1102360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4" name="object 474"/>
          <p:cNvSpPr/>
          <p:nvPr/>
        </p:nvSpPr>
        <p:spPr>
          <a:xfrm>
            <a:off x="5772150" y="1297558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5" name="object 475"/>
          <p:cNvSpPr/>
          <p:nvPr/>
        </p:nvSpPr>
        <p:spPr>
          <a:xfrm>
            <a:off x="5772150" y="1492885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6" name="object 476"/>
          <p:cNvSpPr/>
          <p:nvPr/>
        </p:nvSpPr>
        <p:spPr>
          <a:xfrm>
            <a:off x="5772150" y="1688083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7" name="object 477"/>
          <p:cNvSpPr/>
          <p:nvPr/>
        </p:nvSpPr>
        <p:spPr>
          <a:xfrm>
            <a:off x="5772150" y="1883282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8" name="object 478"/>
          <p:cNvSpPr/>
          <p:nvPr/>
        </p:nvSpPr>
        <p:spPr>
          <a:xfrm>
            <a:off x="5772150" y="2078608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9" name="object 479"/>
          <p:cNvSpPr/>
          <p:nvPr/>
        </p:nvSpPr>
        <p:spPr>
          <a:xfrm>
            <a:off x="5772150" y="2273807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0" name="object 480"/>
          <p:cNvSpPr/>
          <p:nvPr/>
        </p:nvSpPr>
        <p:spPr>
          <a:xfrm>
            <a:off x="5772150" y="2469007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1" name="object 481"/>
          <p:cNvSpPr/>
          <p:nvPr/>
        </p:nvSpPr>
        <p:spPr>
          <a:xfrm>
            <a:off x="5772150" y="2664332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2" name="object 482"/>
          <p:cNvSpPr/>
          <p:nvPr/>
        </p:nvSpPr>
        <p:spPr>
          <a:xfrm>
            <a:off x="5467350" y="2859532"/>
            <a:ext cx="3676650" cy="0"/>
          </a:xfrm>
          <a:custGeom>
            <a:avLst/>
            <a:gdLst/>
            <a:ahLst/>
            <a:cxnLst/>
            <a:rect l="l" t="t" r="r" b="b"/>
            <a:pathLst>
              <a:path w="3676650" h="0">
                <a:moveTo>
                  <a:pt x="0" y="0"/>
                </a:moveTo>
                <a:lnTo>
                  <a:pt x="367665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3" name="object 483"/>
          <p:cNvSpPr/>
          <p:nvPr/>
        </p:nvSpPr>
        <p:spPr>
          <a:xfrm>
            <a:off x="5772150" y="3054730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4" name="object 484"/>
          <p:cNvSpPr/>
          <p:nvPr/>
        </p:nvSpPr>
        <p:spPr>
          <a:xfrm>
            <a:off x="5772150" y="3250057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5" name="object 485"/>
          <p:cNvSpPr/>
          <p:nvPr/>
        </p:nvSpPr>
        <p:spPr>
          <a:xfrm>
            <a:off x="5772150" y="3584955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6" name="object 486"/>
          <p:cNvSpPr/>
          <p:nvPr/>
        </p:nvSpPr>
        <p:spPr>
          <a:xfrm>
            <a:off x="5772150" y="3780154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7" name="object 487"/>
          <p:cNvSpPr/>
          <p:nvPr/>
        </p:nvSpPr>
        <p:spPr>
          <a:xfrm>
            <a:off x="5772150" y="3975353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8" name="object 488"/>
          <p:cNvSpPr/>
          <p:nvPr/>
        </p:nvSpPr>
        <p:spPr>
          <a:xfrm>
            <a:off x="5772150" y="4170679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9" name="object 489"/>
          <p:cNvSpPr/>
          <p:nvPr/>
        </p:nvSpPr>
        <p:spPr>
          <a:xfrm>
            <a:off x="5772150" y="4365878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0" name="object 490"/>
          <p:cNvSpPr/>
          <p:nvPr/>
        </p:nvSpPr>
        <p:spPr>
          <a:xfrm>
            <a:off x="5772150" y="4561078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1" name="object 491"/>
          <p:cNvSpPr/>
          <p:nvPr/>
        </p:nvSpPr>
        <p:spPr>
          <a:xfrm>
            <a:off x="5772150" y="4756403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2" name="object 492"/>
          <p:cNvSpPr/>
          <p:nvPr/>
        </p:nvSpPr>
        <p:spPr>
          <a:xfrm>
            <a:off x="5467350" y="4951603"/>
            <a:ext cx="3676650" cy="0"/>
          </a:xfrm>
          <a:custGeom>
            <a:avLst/>
            <a:gdLst/>
            <a:ahLst/>
            <a:cxnLst/>
            <a:rect l="l" t="t" r="r" b="b"/>
            <a:pathLst>
              <a:path w="3676650" h="0">
                <a:moveTo>
                  <a:pt x="0" y="0"/>
                </a:moveTo>
                <a:lnTo>
                  <a:pt x="367665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3" name="object 493"/>
          <p:cNvSpPr/>
          <p:nvPr/>
        </p:nvSpPr>
        <p:spPr>
          <a:xfrm>
            <a:off x="5772150" y="5100828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4" name="object 494"/>
          <p:cNvSpPr/>
          <p:nvPr/>
        </p:nvSpPr>
        <p:spPr>
          <a:xfrm>
            <a:off x="5772150" y="5250053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5" name="object 495"/>
          <p:cNvSpPr/>
          <p:nvPr/>
        </p:nvSpPr>
        <p:spPr>
          <a:xfrm>
            <a:off x="5772150" y="5445252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6" name="object 496"/>
          <p:cNvSpPr/>
          <p:nvPr/>
        </p:nvSpPr>
        <p:spPr>
          <a:xfrm>
            <a:off x="5772150" y="5640527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7" name="object 497"/>
          <p:cNvSpPr/>
          <p:nvPr/>
        </p:nvSpPr>
        <p:spPr>
          <a:xfrm>
            <a:off x="5772150" y="5835764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8" name="object 498"/>
          <p:cNvSpPr/>
          <p:nvPr/>
        </p:nvSpPr>
        <p:spPr>
          <a:xfrm>
            <a:off x="5772150" y="6031001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9" name="object 499"/>
          <p:cNvSpPr/>
          <p:nvPr/>
        </p:nvSpPr>
        <p:spPr>
          <a:xfrm>
            <a:off x="5772150" y="6226251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0" name="object 500"/>
          <p:cNvSpPr/>
          <p:nvPr/>
        </p:nvSpPr>
        <p:spPr>
          <a:xfrm>
            <a:off x="5772150" y="6421488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1" name="object 501"/>
          <p:cNvSpPr/>
          <p:nvPr/>
        </p:nvSpPr>
        <p:spPr>
          <a:xfrm>
            <a:off x="5772150" y="6616737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2" name="object 502"/>
          <p:cNvSpPr/>
          <p:nvPr/>
        </p:nvSpPr>
        <p:spPr>
          <a:xfrm>
            <a:off x="5486400" y="674751"/>
            <a:ext cx="0" cy="6156325"/>
          </a:xfrm>
          <a:custGeom>
            <a:avLst/>
            <a:gdLst/>
            <a:ahLst/>
            <a:cxnLst/>
            <a:rect l="l" t="t" r="r" b="b"/>
            <a:pathLst>
              <a:path w="0" h="6156325">
                <a:moveTo>
                  <a:pt x="0" y="0"/>
                </a:moveTo>
                <a:lnTo>
                  <a:pt x="0" y="6156274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3" name="object 503"/>
          <p:cNvSpPr/>
          <p:nvPr/>
        </p:nvSpPr>
        <p:spPr>
          <a:xfrm>
            <a:off x="9144000" y="674751"/>
            <a:ext cx="0" cy="251460"/>
          </a:xfrm>
          <a:custGeom>
            <a:avLst/>
            <a:gdLst/>
            <a:ahLst/>
            <a:cxnLst/>
            <a:rect l="l" t="t" r="r" b="b"/>
            <a:pathLst>
              <a:path w="0" h="251459">
                <a:moveTo>
                  <a:pt x="0" y="0"/>
                </a:moveTo>
                <a:lnTo>
                  <a:pt x="0" y="2514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4" name="object 504"/>
          <p:cNvSpPr/>
          <p:nvPr/>
        </p:nvSpPr>
        <p:spPr>
          <a:xfrm>
            <a:off x="9144000" y="926211"/>
            <a:ext cx="0" cy="5892165"/>
          </a:xfrm>
          <a:custGeom>
            <a:avLst/>
            <a:gdLst/>
            <a:ahLst/>
            <a:cxnLst/>
            <a:rect l="l" t="t" r="r" b="b"/>
            <a:pathLst>
              <a:path w="0" h="5892165">
                <a:moveTo>
                  <a:pt x="0" y="0"/>
                </a:moveTo>
                <a:lnTo>
                  <a:pt x="0" y="589211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5" name="object 505"/>
          <p:cNvSpPr/>
          <p:nvPr/>
        </p:nvSpPr>
        <p:spPr>
          <a:xfrm>
            <a:off x="5467350" y="693801"/>
            <a:ext cx="3676650" cy="0"/>
          </a:xfrm>
          <a:custGeom>
            <a:avLst/>
            <a:gdLst/>
            <a:ahLst/>
            <a:cxnLst/>
            <a:rect l="l" t="t" r="r" b="b"/>
            <a:pathLst>
              <a:path w="3676650" h="0">
                <a:moveTo>
                  <a:pt x="0" y="0"/>
                </a:moveTo>
                <a:lnTo>
                  <a:pt x="367665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6" name="object 506"/>
          <p:cNvSpPr/>
          <p:nvPr/>
        </p:nvSpPr>
        <p:spPr>
          <a:xfrm>
            <a:off x="5467350" y="6811974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 h="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7" name="object 507"/>
          <p:cNvSpPr/>
          <p:nvPr/>
        </p:nvSpPr>
        <p:spPr>
          <a:xfrm>
            <a:off x="5810250" y="6811974"/>
            <a:ext cx="3333750" cy="0"/>
          </a:xfrm>
          <a:custGeom>
            <a:avLst/>
            <a:gdLst/>
            <a:ahLst/>
            <a:cxnLst/>
            <a:rect l="l" t="t" r="r" b="b"/>
            <a:pathLst>
              <a:path w="3333750" h="0">
                <a:moveTo>
                  <a:pt x="0" y="0"/>
                </a:moveTo>
                <a:lnTo>
                  <a:pt x="33337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8" name="object 508"/>
          <p:cNvSpPr txBox="1"/>
          <p:nvPr/>
        </p:nvSpPr>
        <p:spPr>
          <a:xfrm>
            <a:off x="6009894" y="713740"/>
            <a:ext cx="261048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Qua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tifi</a:t>
            </a: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4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z="14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dirty="0" sz="1400" spc="-2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OERs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09" name="object 509"/>
          <p:cNvSpPr txBox="1"/>
          <p:nvPr/>
        </p:nvSpPr>
        <p:spPr>
          <a:xfrm>
            <a:off x="5825109" y="944625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0" name="object 510"/>
          <p:cNvSpPr txBox="1"/>
          <p:nvPr/>
        </p:nvSpPr>
        <p:spPr>
          <a:xfrm>
            <a:off x="6312534" y="916884"/>
            <a:ext cx="14928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Be</a:t>
            </a:r>
            <a:r>
              <a:rPr dirty="0" sz="900" spc="-15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f</a:t>
            </a:r>
            <a:r>
              <a:rPr dirty="0" sz="900">
                <a:latin typeface="Calibri"/>
                <a:cs typeface="Calibri"/>
              </a:rPr>
              <a:t>f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rat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MS PGothic"/>
                <a:cs typeface="MS PGothic"/>
              </a:rPr>
              <a:t>”</a:t>
            </a:r>
            <a:r>
              <a:rPr dirty="0" sz="900" spc="-80">
                <a:latin typeface="MS PGothic"/>
                <a:cs typeface="MS PGothic"/>
              </a:rPr>
              <a:t> </a:t>
            </a:r>
            <a:r>
              <a:rPr dirty="0" sz="900">
                <a:latin typeface="Calibri"/>
                <a:cs typeface="Calibri"/>
              </a:rPr>
              <a:t>(</a:t>
            </a:r>
            <a:r>
              <a:rPr dirty="0" sz="900" spc="-5">
                <a:latin typeface="Calibri"/>
                <a:cs typeface="Calibri"/>
              </a:rPr>
              <a:t>1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u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>
                <a:latin typeface="Calibri"/>
                <a:cs typeface="Calibri"/>
              </a:rPr>
              <a:t> of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4)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1" name="object 511"/>
          <p:cNvSpPr txBox="1"/>
          <p:nvPr/>
        </p:nvSpPr>
        <p:spPr>
          <a:xfrm>
            <a:off x="5825109" y="1139952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2" name="object 512"/>
          <p:cNvSpPr txBox="1"/>
          <p:nvPr/>
        </p:nvSpPr>
        <p:spPr>
          <a:xfrm>
            <a:off x="6312534" y="1121663"/>
            <a:ext cx="20891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>
                <a:latin typeface="Calibri"/>
                <a:cs typeface="Calibri"/>
              </a:rPr>
              <a:t>N/A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3" name="object 513"/>
          <p:cNvSpPr txBox="1"/>
          <p:nvPr/>
        </p:nvSpPr>
        <p:spPr>
          <a:xfrm>
            <a:off x="5825109" y="1335024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4" name="object 514"/>
          <p:cNvSpPr txBox="1"/>
          <p:nvPr/>
        </p:nvSpPr>
        <p:spPr>
          <a:xfrm>
            <a:off x="6312534" y="1307020"/>
            <a:ext cx="2708275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latin typeface="MS PGothic"/>
                <a:cs typeface="MS PGothic"/>
              </a:rPr>
              <a:t>“</a:t>
            </a:r>
            <a:r>
              <a:rPr dirty="0" sz="900">
                <a:latin typeface="Calibri"/>
                <a:cs typeface="Calibri"/>
              </a:rPr>
              <a:t>Top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</a:t>
            </a:r>
            <a:r>
              <a:rPr dirty="0" sz="900" spc="-5">
                <a:latin typeface="Calibri"/>
                <a:cs typeface="Calibri"/>
              </a:rPr>
              <a:t>5</a:t>
            </a:r>
            <a:r>
              <a:rPr dirty="0" sz="900">
                <a:latin typeface="Calibri"/>
                <a:cs typeface="Calibri"/>
              </a:rPr>
              <a:t>%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of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Of</a:t>
            </a:r>
            <a:r>
              <a:rPr dirty="0" sz="900" spc="-5">
                <a:latin typeface="Calibri"/>
                <a:cs typeface="Calibri"/>
              </a:rPr>
              <a:t>fi</a:t>
            </a:r>
            <a:r>
              <a:rPr dirty="0" sz="900">
                <a:latin typeface="Calibri"/>
                <a:cs typeface="Calibri"/>
              </a:rPr>
              <a:t>c</a:t>
            </a:r>
            <a:r>
              <a:rPr dirty="0" sz="900" spc="-5">
                <a:latin typeface="Calibri"/>
                <a:cs typeface="Calibri"/>
              </a:rPr>
              <a:t>er</a:t>
            </a:r>
            <a:r>
              <a:rPr dirty="0" sz="900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w</a:t>
            </a:r>
            <a:r>
              <a:rPr dirty="0" sz="900" spc="-10">
                <a:latin typeface="Calibri"/>
                <a:cs typeface="Calibri"/>
              </a:rPr>
              <a:t>h</a:t>
            </a:r>
            <a:r>
              <a:rPr dirty="0" sz="900">
                <a:latin typeface="Calibri"/>
                <a:cs typeface="Calibri"/>
              </a:rPr>
              <a:t>om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 </a:t>
            </a:r>
            <a:r>
              <a:rPr dirty="0" sz="900" spc="-10">
                <a:latin typeface="Calibri"/>
                <a:cs typeface="Calibri"/>
              </a:rPr>
              <a:t>h</a:t>
            </a:r>
            <a:r>
              <a:rPr dirty="0" sz="900">
                <a:latin typeface="Calibri"/>
                <a:cs typeface="Calibri"/>
              </a:rPr>
              <a:t>ave</a:t>
            </a:r>
            <a:r>
              <a:rPr dirty="0" sz="900" spc="-5">
                <a:latin typeface="Calibri"/>
                <a:cs typeface="Calibri"/>
              </a:rPr>
              <a:t> ser</a:t>
            </a:r>
            <a:r>
              <a:rPr dirty="0" sz="900">
                <a:latin typeface="Calibri"/>
                <a:cs typeface="Calibri"/>
              </a:rPr>
              <a:t>v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-10">
                <a:latin typeface="Calibri"/>
                <a:cs typeface="Calibri"/>
              </a:rPr>
              <a:t>d</a:t>
            </a:r>
            <a:r>
              <a:rPr dirty="0" sz="900" spc="5">
                <a:latin typeface="Calibri"/>
                <a:cs typeface="Calibri"/>
              </a:rPr>
              <a:t>.</a:t>
            </a:r>
            <a:r>
              <a:rPr dirty="0" sz="900">
                <a:latin typeface="MS PGothic"/>
                <a:cs typeface="MS PGothic"/>
              </a:rPr>
              <a:t>”</a:t>
            </a:r>
            <a:r>
              <a:rPr dirty="0" sz="900" spc="-55">
                <a:latin typeface="MS PGothic"/>
                <a:cs typeface="MS PGothic"/>
              </a:rPr>
              <a:t> </a:t>
            </a:r>
            <a:r>
              <a:rPr dirty="0" sz="900" spc="-5">
                <a:latin typeface="Calibri"/>
                <a:cs typeface="Calibri"/>
              </a:rPr>
              <a:t>(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10">
                <a:latin typeface="Calibri"/>
                <a:cs typeface="Calibri"/>
              </a:rPr>
              <a:t>u</a:t>
            </a:r>
            <a:r>
              <a:rPr dirty="0" sz="900">
                <a:latin typeface="Calibri"/>
                <a:cs typeface="Calibri"/>
              </a:rPr>
              <a:t>t </a:t>
            </a:r>
            <a:r>
              <a:rPr dirty="0" sz="900" spc="-5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f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23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y</a:t>
            </a:r>
            <a:r>
              <a:rPr dirty="0" sz="900" spc="-5">
                <a:latin typeface="Calibri"/>
                <a:cs typeface="Calibri"/>
              </a:rPr>
              <a:t>rs</a:t>
            </a:r>
            <a:r>
              <a:rPr dirty="0" sz="900">
                <a:latin typeface="Calibri"/>
                <a:cs typeface="Calibri"/>
              </a:rPr>
              <a:t>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5" name="object 515"/>
          <p:cNvSpPr txBox="1"/>
          <p:nvPr/>
        </p:nvSpPr>
        <p:spPr>
          <a:xfrm>
            <a:off x="5825109" y="1530477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6" name="object 516"/>
          <p:cNvSpPr txBox="1"/>
          <p:nvPr/>
        </p:nvSpPr>
        <p:spPr>
          <a:xfrm>
            <a:off x="6312534" y="1502735"/>
            <a:ext cx="15138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>
                <a:latin typeface="Calibri"/>
                <a:cs typeface="Calibri"/>
              </a:rPr>
              <a:t>Top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4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of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19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M</a:t>
            </a:r>
            <a:r>
              <a:rPr dirty="0" sz="900" spc="-20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Js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ni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ra</a:t>
            </a:r>
            <a:r>
              <a:rPr dirty="0" sz="900" spc="-1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17" name="object 517"/>
          <p:cNvSpPr txBox="1"/>
          <p:nvPr/>
        </p:nvSpPr>
        <p:spPr>
          <a:xfrm>
            <a:off x="5825109" y="1725802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8" name="object 518"/>
          <p:cNvSpPr txBox="1"/>
          <p:nvPr/>
        </p:nvSpPr>
        <p:spPr>
          <a:xfrm>
            <a:off x="6312534" y="1698061"/>
            <a:ext cx="25190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>
                <a:latin typeface="Calibri"/>
                <a:cs typeface="Calibri"/>
              </a:rPr>
              <a:t>Top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5%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of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f</a:t>
            </a:r>
            <a:r>
              <a:rPr dirty="0" sz="900">
                <a:latin typeface="Calibri"/>
                <a:cs typeface="Calibri"/>
              </a:rPr>
              <a:t>f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rs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ave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rv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w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5">
                <a:latin typeface="Calibri"/>
                <a:cs typeface="Calibri"/>
              </a:rPr>
              <a:t>h</a:t>
            </a:r>
            <a:r>
              <a:rPr dirty="0" sz="900">
                <a:latin typeface="MS PGothic"/>
                <a:cs typeface="MS PGothic"/>
              </a:rPr>
              <a:t>”</a:t>
            </a:r>
            <a:r>
              <a:rPr dirty="0" sz="900" spc="-80">
                <a:latin typeface="MS PGothic"/>
                <a:cs typeface="MS PGothic"/>
              </a:rPr>
              <a:t> </a:t>
            </a:r>
            <a:r>
              <a:rPr dirty="0" sz="900">
                <a:latin typeface="Calibri"/>
                <a:cs typeface="Calibri"/>
              </a:rPr>
              <a:t>(o</a:t>
            </a:r>
            <a:r>
              <a:rPr dirty="0" sz="900" spc="-5">
                <a:latin typeface="Calibri"/>
                <a:cs typeface="Calibri"/>
              </a:rPr>
              <a:t>u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>
                <a:latin typeface="Calibri"/>
                <a:cs typeface="Calibri"/>
              </a:rPr>
              <a:t> of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23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yr</a:t>
            </a:r>
            <a:r>
              <a:rPr dirty="0" sz="900" spc="-15">
                <a:latin typeface="Calibri"/>
                <a:cs typeface="Calibri"/>
              </a:rPr>
              <a:t>s</a:t>
            </a:r>
            <a:r>
              <a:rPr dirty="0" sz="900">
                <a:latin typeface="Calibri"/>
                <a:cs typeface="Calibri"/>
              </a:rPr>
              <a:t>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9" name="object 519"/>
          <p:cNvSpPr txBox="1"/>
          <p:nvPr/>
        </p:nvSpPr>
        <p:spPr>
          <a:xfrm>
            <a:off x="5825109" y="1920646"/>
            <a:ext cx="39370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</a:t>
            </a:r>
            <a:r>
              <a:rPr dirty="0" sz="900" spc="-5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0" name="object 520"/>
          <p:cNvSpPr txBox="1"/>
          <p:nvPr/>
        </p:nvSpPr>
        <p:spPr>
          <a:xfrm>
            <a:off x="6312534" y="1893387"/>
            <a:ext cx="26879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>
                <a:latin typeface="Calibri"/>
                <a:cs typeface="Calibri"/>
              </a:rPr>
              <a:t>Top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3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of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26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Majo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 spc="5">
                <a:latin typeface="MS PGothic"/>
                <a:cs typeface="MS PGothic"/>
              </a:rPr>
              <a:t>’</a:t>
            </a:r>
            <a:r>
              <a:rPr dirty="0" sz="900">
                <a:latin typeface="Calibri"/>
                <a:cs typeface="Calibri"/>
              </a:rPr>
              <a:t>s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w</a:t>
            </a:r>
            <a:r>
              <a:rPr dirty="0" sz="900" spc="-5">
                <a:latin typeface="Calibri"/>
                <a:cs typeface="Calibri"/>
              </a:rPr>
              <a:t>h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ave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rv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n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Ta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k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F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rc</a:t>
            </a:r>
            <a:r>
              <a:rPr dirty="0" sz="900">
                <a:latin typeface="Calibri"/>
                <a:cs typeface="Calibri"/>
              </a:rPr>
              <a:t>e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21" name="object 521"/>
          <p:cNvSpPr txBox="1"/>
          <p:nvPr/>
        </p:nvSpPr>
        <p:spPr>
          <a:xfrm>
            <a:off x="5825109" y="2116201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2" name="object 522"/>
          <p:cNvSpPr txBox="1"/>
          <p:nvPr/>
        </p:nvSpPr>
        <p:spPr>
          <a:xfrm>
            <a:off x="6312534" y="2088459"/>
            <a:ext cx="24644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>
                <a:latin typeface="Calibri"/>
                <a:cs typeface="Calibri"/>
              </a:rPr>
              <a:t>Top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1%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of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5">
                <a:latin typeface="Calibri"/>
                <a:cs typeface="Calibri"/>
              </a:rPr>
              <a:t>L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5">
                <a:latin typeface="Calibri"/>
                <a:cs typeface="Calibri"/>
              </a:rPr>
              <a:t>C</a:t>
            </a:r>
            <a:r>
              <a:rPr dirty="0" sz="900" spc="5">
                <a:latin typeface="MS PGothic"/>
                <a:cs typeface="MS PGothic"/>
              </a:rPr>
              <a:t>’</a:t>
            </a:r>
            <a:r>
              <a:rPr dirty="0" sz="900">
                <a:latin typeface="Calibri"/>
                <a:cs typeface="Calibri"/>
              </a:rPr>
              <a:t>s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ave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rv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w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h</a:t>
            </a:r>
            <a:r>
              <a:rPr dirty="0" sz="900">
                <a:latin typeface="MS PGothic"/>
                <a:cs typeface="MS PGothic"/>
              </a:rPr>
              <a:t>”</a:t>
            </a:r>
            <a:r>
              <a:rPr dirty="0" sz="900" spc="125">
                <a:latin typeface="MS PGothic"/>
                <a:cs typeface="MS PGothic"/>
              </a:rPr>
              <a:t> </a:t>
            </a:r>
            <a:r>
              <a:rPr dirty="0" sz="900">
                <a:latin typeface="Calibri"/>
                <a:cs typeface="Calibri"/>
              </a:rPr>
              <a:t>(o</a:t>
            </a:r>
            <a:r>
              <a:rPr dirty="0" sz="900" spc="-5">
                <a:latin typeface="Calibri"/>
                <a:cs typeface="Calibri"/>
              </a:rPr>
              <a:t>u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>
                <a:latin typeface="Calibri"/>
                <a:cs typeface="Calibri"/>
              </a:rPr>
              <a:t> of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25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yr</a:t>
            </a:r>
            <a:r>
              <a:rPr dirty="0" sz="900" spc="-15">
                <a:latin typeface="Calibri"/>
                <a:cs typeface="Calibri"/>
              </a:rPr>
              <a:t>s</a:t>
            </a:r>
            <a:r>
              <a:rPr dirty="0" sz="900">
                <a:latin typeface="Calibri"/>
                <a:cs typeface="Calibri"/>
              </a:rPr>
              <a:t>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3" name="object 523"/>
          <p:cNvSpPr txBox="1"/>
          <p:nvPr/>
        </p:nvSpPr>
        <p:spPr>
          <a:xfrm>
            <a:off x="5825109" y="2311654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4" name="object 524"/>
          <p:cNvSpPr txBox="1"/>
          <p:nvPr/>
        </p:nvSpPr>
        <p:spPr>
          <a:xfrm>
            <a:off x="6312534" y="2283912"/>
            <a:ext cx="24409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>
                <a:latin typeface="Calibri"/>
                <a:cs typeface="Calibri"/>
              </a:rPr>
              <a:t>Top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1%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of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5">
                <a:latin typeface="Calibri"/>
                <a:cs typeface="Calibri"/>
              </a:rPr>
              <a:t>L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5">
                <a:latin typeface="Calibri"/>
                <a:cs typeface="Calibri"/>
              </a:rPr>
              <a:t>C</a:t>
            </a:r>
            <a:r>
              <a:rPr dirty="0" sz="900" spc="5">
                <a:latin typeface="MS PGothic"/>
                <a:cs typeface="MS PGothic"/>
              </a:rPr>
              <a:t>’</a:t>
            </a:r>
            <a:r>
              <a:rPr dirty="0" sz="900">
                <a:latin typeface="Calibri"/>
                <a:cs typeface="Calibri"/>
              </a:rPr>
              <a:t>s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ave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ra</a:t>
            </a:r>
            <a:r>
              <a:rPr dirty="0" sz="900" spc="-10">
                <a:latin typeface="Calibri"/>
                <a:cs typeface="Calibri"/>
              </a:rPr>
              <a:t>te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in </a:t>
            </a:r>
            <a:r>
              <a:rPr dirty="0" sz="900" spc="-10">
                <a:latin typeface="Calibri"/>
                <a:cs typeface="Calibri"/>
              </a:rPr>
              <a:t>my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27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y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ar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car</a:t>
            </a:r>
            <a:r>
              <a:rPr dirty="0" sz="900" spc="-10">
                <a:latin typeface="Calibri"/>
                <a:cs typeface="Calibri"/>
              </a:rPr>
              <a:t>ee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25" name="object 525"/>
          <p:cNvSpPr txBox="1"/>
          <p:nvPr/>
        </p:nvSpPr>
        <p:spPr>
          <a:xfrm>
            <a:off x="5825109" y="2506979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6" name="object 526"/>
          <p:cNvSpPr txBox="1"/>
          <p:nvPr/>
        </p:nvSpPr>
        <p:spPr>
          <a:xfrm>
            <a:off x="6312534" y="2479238"/>
            <a:ext cx="25095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10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ele</a:t>
            </a:r>
            <a:r>
              <a:rPr dirty="0" sz="900">
                <a:latin typeface="Calibri"/>
                <a:cs typeface="Calibri"/>
              </a:rPr>
              <a:t>ct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as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h</a:t>
            </a:r>
            <a:r>
              <a:rPr dirty="0" sz="900">
                <a:latin typeface="Calibri"/>
                <a:cs typeface="Calibri"/>
              </a:rPr>
              <a:t>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nu</a:t>
            </a:r>
            <a:r>
              <a:rPr dirty="0" sz="900">
                <a:latin typeface="Calibri"/>
                <a:cs typeface="Calibri"/>
              </a:rPr>
              <a:t>m</a:t>
            </a:r>
            <a:r>
              <a:rPr dirty="0" sz="900" spc="-5">
                <a:latin typeface="Calibri"/>
                <a:cs typeface="Calibri"/>
              </a:rPr>
              <a:t>be</a:t>
            </a:r>
            <a:r>
              <a:rPr dirty="0" sz="900">
                <a:latin typeface="Calibri"/>
                <a:cs typeface="Calibri"/>
              </a:rPr>
              <a:t>r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C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mman</a:t>
            </a:r>
            <a:r>
              <a:rPr dirty="0" sz="900" spc="-10">
                <a:latin typeface="Calibri"/>
                <a:cs typeface="Calibri"/>
              </a:rPr>
              <a:t>d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r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u</a:t>
            </a:r>
            <a:r>
              <a:rPr dirty="0" sz="900">
                <a:latin typeface="Calibri"/>
                <a:cs typeface="Calibri"/>
              </a:rPr>
              <a:t>t of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5</a:t>
            </a:r>
            <a:r>
              <a:rPr dirty="0" sz="900" spc="15">
                <a:latin typeface="Calibri"/>
                <a:cs typeface="Calibri"/>
              </a:rPr>
              <a:t>…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27" name="object 527"/>
          <p:cNvSpPr txBox="1"/>
          <p:nvPr/>
        </p:nvSpPr>
        <p:spPr>
          <a:xfrm>
            <a:off x="5825109" y="2702051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8" name="object 528"/>
          <p:cNvSpPr txBox="1"/>
          <p:nvPr/>
        </p:nvSpPr>
        <p:spPr>
          <a:xfrm>
            <a:off x="6312534" y="2674310"/>
            <a:ext cx="25673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10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ele</a:t>
            </a:r>
            <a:r>
              <a:rPr dirty="0" sz="900">
                <a:latin typeface="Calibri"/>
                <a:cs typeface="Calibri"/>
              </a:rPr>
              <a:t>ct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as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h</a:t>
            </a:r>
            <a:r>
              <a:rPr dirty="0" sz="900">
                <a:latin typeface="Calibri"/>
                <a:cs typeface="Calibri"/>
              </a:rPr>
              <a:t>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nu</a:t>
            </a:r>
            <a:r>
              <a:rPr dirty="0" sz="900">
                <a:latin typeface="Calibri"/>
                <a:cs typeface="Calibri"/>
              </a:rPr>
              <a:t>m</a:t>
            </a:r>
            <a:r>
              <a:rPr dirty="0" sz="900" spc="-5">
                <a:latin typeface="Calibri"/>
                <a:cs typeface="Calibri"/>
              </a:rPr>
              <a:t>be</a:t>
            </a:r>
            <a:r>
              <a:rPr dirty="0" sz="900">
                <a:latin typeface="Calibri"/>
                <a:cs typeface="Calibri"/>
              </a:rPr>
              <a:t>r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C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mman</a:t>
            </a:r>
            <a:r>
              <a:rPr dirty="0" sz="900" spc="-10">
                <a:latin typeface="Calibri"/>
                <a:cs typeface="Calibri"/>
              </a:rPr>
              <a:t>d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r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u</a:t>
            </a:r>
            <a:r>
              <a:rPr dirty="0" sz="900">
                <a:latin typeface="Calibri"/>
                <a:cs typeface="Calibri"/>
              </a:rPr>
              <a:t>t of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</a:t>
            </a:r>
            <a:r>
              <a:rPr dirty="0" sz="900" spc="15">
                <a:latin typeface="Calibri"/>
                <a:cs typeface="Calibri"/>
              </a:rPr>
              <a:t>…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29" name="object 529"/>
          <p:cNvSpPr txBox="1"/>
          <p:nvPr/>
        </p:nvSpPr>
        <p:spPr>
          <a:xfrm>
            <a:off x="5825109" y="2897504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30" name="object 530"/>
          <p:cNvSpPr txBox="1"/>
          <p:nvPr/>
        </p:nvSpPr>
        <p:spPr>
          <a:xfrm>
            <a:off x="6312534" y="2869763"/>
            <a:ext cx="27457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15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ssi</a:t>
            </a:r>
            <a:r>
              <a:rPr dirty="0" sz="900" spc="-10">
                <a:latin typeface="Calibri"/>
                <a:cs typeface="Calibri"/>
              </a:rPr>
              <a:t>g</a:t>
            </a:r>
            <a:r>
              <a:rPr dirty="0" sz="900">
                <a:latin typeface="Calibri"/>
                <a:cs typeface="Calibri"/>
              </a:rPr>
              <a:t>n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as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CD</a:t>
            </a:r>
            <a:r>
              <a:rPr dirty="0" sz="900">
                <a:latin typeface="Calibri"/>
                <a:cs typeface="Calibri"/>
              </a:rPr>
              <a:t>R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f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pl</a:t>
            </a:r>
            <a:r>
              <a:rPr dirty="0" sz="900">
                <a:latin typeface="Calibri"/>
                <a:cs typeface="Calibri"/>
              </a:rPr>
              <a:t>oy</a:t>
            </a:r>
            <a:r>
              <a:rPr dirty="0" sz="900" spc="-5">
                <a:latin typeface="Calibri"/>
                <a:cs typeface="Calibri"/>
              </a:rPr>
              <a:t>in</a:t>
            </a:r>
            <a:r>
              <a:rPr dirty="0" sz="900" spc="-5">
                <a:latin typeface="Calibri"/>
                <a:cs typeface="Calibri"/>
              </a:rPr>
              <a:t>g</a:t>
            </a:r>
            <a:r>
              <a:rPr dirty="0" sz="900" spc="4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Tra</a:t>
            </a:r>
            <a:r>
              <a:rPr dirty="0" sz="900" spc="-10">
                <a:latin typeface="Calibri"/>
                <a:cs typeface="Calibri"/>
              </a:rPr>
              <a:t>n</a:t>
            </a:r>
            <a:r>
              <a:rPr dirty="0" sz="900" spc="-5">
                <a:latin typeface="Calibri"/>
                <a:cs typeface="Calibri"/>
              </a:rPr>
              <a:t>sp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 spc="-10">
                <a:latin typeface="Calibri"/>
                <a:cs typeface="Calibri"/>
              </a:rPr>
              <a:t>t</a:t>
            </a:r>
            <a:r>
              <a:rPr dirty="0" sz="900">
                <a:latin typeface="Calibri"/>
                <a:cs typeface="Calibri"/>
              </a:rPr>
              <a:t>at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on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B</a:t>
            </a:r>
            <a:r>
              <a:rPr dirty="0" sz="900">
                <a:latin typeface="Calibri"/>
                <a:cs typeface="Calibri"/>
              </a:rPr>
              <a:t>atta</a:t>
            </a:r>
            <a:r>
              <a:rPr dirty="0" sz="900" spc="-5">
                <a:latin typeface="Calibri"/>
                <a:cs typeface="Calibri"/>
              </a:rPr>
              <a:t>li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5">
                <a:latin typeface="Calibri"/>
                <a:cs typeface="Calibri"/>
              </a:rPr>
              <a:t>n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31" name="object 531"/>
          <p:cNvSpPr txBox="1"/>
          <p:nvPr/>
        </p:nvSpPr>
        <p:spPr>
          <a:xfrm>
            <a:off x="5825109" y="3092830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32" name="object 532"/>
          <p:cNvSpPr txBox="1"/>
          <p:nvPr/>
        </p:nvSpPr>
        <p:spPr>
          <a:xfrm>
            <a:off x="6312534" y="3065089"/>
            <a:ext cx="2353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10">
                <a:latin typeface="Calibri"/>
                <a:cs typeface="Calibri"/>
              </a:rPr>
              <a:t>S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l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ct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10">
                <a:latin typeface="Calibri"/>
                <a:cs typeface="Calibri"/>
              </a:rPr>
              <a:t>m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f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-5">
                <a:latin typeface="Calibri"/>
                <a:cs typeface="Calibri"/>
              </a:rPr>
              <a:t>u</a:t>
            </a:r>
            <a:r>
              <a:rPr dirty="0" sz="900" spc="-10">
                <a:latin typeface="Calibri"/>
                <a:cs typeface="Calibri"/>
              </a:rPr>
              <a:t>g</a:t>
            </a:r>
            <a:r>
              <a:rPr dirty="0" sz="900" spc="-5">
                <a:latin typeface="Calibri"/>
                <a:cs typeface="Calibri"/>
              </a:rPr>
              <a:t>h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Bat</a:t>
            </a:r>
            <a:r>
              <a:rPr dirty="0" sz="900" spc="-10">
                <a:latin typeface="Calibri"/>
                <a:cs typeface="Calibri"/>
              </a:rPr>
              <a:t>t</a:t>
            </a:r>
            <a:r>
              <a:rPr dirty="0" sz="900">
                <a:latin typeface="Calibri"/>
                <a:cs typeface="Calibri"/>
              </a:rPr>
              <a:t>al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on</a:t>
            </a:r>
            <a:r>
              <a:rPr dirty="0" sz="900" spc="-5">
                <a:latin typeface="Calibri"/>
                <a:cs typeface="Calibri"/>
              </a:rPr>
              <a:t> C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mman</a:t>
            </a:r>
            <a:r>
              <a:rPr dirty="0" sz="900" spc="5">
                <a:latin typeface="Calibri"/>
                <a:cs typeface="Calibri"/>
              </a:rPr>
              <a:t>d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33" name="object 533"/>
          <p:cNvSpPr txBox="1"/>
          <p:nvPr/>
        </p:nvSpPr>
        <p:spPr>
          <a:xfrm>
            <a:off x="5825109" y="3357524"/>
            <a:ext cx="283845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</a:t>
            </a:r>
            <a:r>
              <a:rPr dirty="0" sz="900" spc="-5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34" name="object 534"/>
          <p:cNvSpPr txBox="1"/>
          <p:nvPr/>
        </p:nvSpPr>
        <p:spPr>
          <a:xfrm>
            <a:off x="6312534" y="3261169"/>
            <a:ext cx="2480945" cy="290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latin typeface="MS PGothic"/>
                <a:cs typeface="MS PGothic"/>
              </a:rPr>
              <a:t>“</a:t>
            </a:r>
            <a:r>
              <a:rPr dirty="0" sz="900">
                <a:latin typeface="Calibri"/>
                <a:cs typeface="Calibri"/>
              </a:rPr>
              <a:t>Place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n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c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mma</a:t>
            </a:r>
            <a:r>
              <a:rPr dirty="0" sz="900" spc="-10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of t</a:t>
            </a:r>
            <a:r>
              <a:rPr dirty="0" sz="900" spc="-10">
                <a:latin typeface="Calibri"/>
                <a:cs typeface="Calibri"/>
              </a:rPr>
              <a:t>h</a:t>
            </a:r>
            <a:r>
              <a:rPr dirty="0" sz="90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mo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>
                <a:latin typeface="Calibri"/>
                <a:cs typeface="Calibri"/>
              </a:rPr>
              <a:t>t 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>
                <a:latin typeface="Calibri"/>
                <a:cs typeface="Calibri"/>
              </a:rPr>
              <a:t>act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cal</a:t>
            </a:r>
            <a:r>
              <a:rPr dirty="0" sz="900" spc="-5">
                <a:latin typeface="Calibri"/>
                <a:cs typeface="Calibri"/>
              </a:rPr>
              <a:t>l</a:t>
            </a:r>
            <a:r>
              <a:rPr dirty="0" sz="900">
                <a:latin typeface="Calibri"/>
                <a:cs typeface="Calibri"/>
              </a:rPr>
              <a:t>y c</a:t>
            </a:r>
            <a:r>
              <a:rPr dirty="0" sz="900" spc="-5">
                <a:latin typeface="Calibri"/>
                <a:cs typeface="Calibri"/>
              </a:rPr>
              <a:t>h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lle</a:t>
            </a:r>
            <a:r>
              <a:rPr dirty="0" sz="900" spc="-10">
                <a:latin typeface="Calibri"/>
                <a:cs typeface="Calibri"/>
              </a:rPr>
              <a:t>ng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10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g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900" spc="-5">
                <a:latin typeface="Calibri"/>
                <a:cs typeface="Calibri"/>
              </a:rPr>
              <a:t>b</a:t>
            </a:r>
            <a:r>
              <a:rPr dirty="0" sz="900">
                <a:latin typeface="Calibri"/>
                <a:cs typeface="Calibri"/>
              </a:rPr>
              <a:t>atta</a:t>
            </a:r>
            <a:r>
              <a:rPr dirty="0" sz="900" spc="-5">
                <a:latin typeface="Calibri"/>
                <a:cs typeface="Calibri"/>
              </a:rPr>
              <a:t>li</a:t>
            </a:r>
            <a:r>
              <a:rPr dirty="0" sz="900">
                <a:latin typeface="Calibri"/>
                <a:cs typeface="Calibri"/>
              </a:rPr>
              <a:t>on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pl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y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und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ar</a:t>
            </a:r>
            <a:r>
              <a:rPr dirty="0" sz="900" spc="-10">
                <a:latin typeface="Calibri"/>
                <a:cs typeface="Calibri"/>
              </a:rPr>
              <a:t>d</a:t>
            </a:r>
            <a:r>
              <a:rPr dirty="0" sz="900" spc="-5">
                <a:latin typeface="Calibri"/>
                <a:cs typeface="Calibri"/>
              </a:rPr>
              <a:t>u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u</a:t>
            </a:r>
            <a:r>
              <a:rPr dirty="0" sz="900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ndi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ns</a:t>
            </a:r>
            <a:r>
              <a:rPr dirty="0" sz="900" spc="10">
                <a:latin typeface="Calibri"/>
                <a:cs typeface="Calibri"/>
              </a:rPr>
              <a:t>.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35" name="object 535"/>
          <p:cNvSpPr txBox="1"/>
          <p:nvPr/>
        </p:nvSpPr>
        <p:spPr>
          <a:xfrm>
            <a:off x="5825109" y="3622928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36" name="object 536"/>
          <p:cNvSpPr txBox="1"/>
          <p:nvPr/>
        </p:nvSpPr>
        <p:spPr>
          <a:xfrm>
            <a:off x="6312534" y="3595187"/>
            <a:ext cx="23037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nsid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r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 spc="-10">
                <a:latin typeface="Calibri"/>
                <a:cs typeface="Calibri"/>
              </a:rPr>
              <a:t>g</a:t>
            </a:r>
            <a:r>
              <a:rPr dirty="0" sz="900" spc="-5">
                <a:latin typeface="Calibri"/>
                <a:cs typeface="Calibri"/>
              </a:rPr>
              <a:t>l</a:t>
            </a:r>
            <a:r>
              <a:rPr dirty="0" sz="900" spc="-5">
                <a:latin typeface="Calibri"/>
                <a:cs typeface="Calibri"/>
              </a:rPr>
              <a:t>y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f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ar</a:t>
            </a:r>
            <a:r>
              <a:rPr dirty="0" sz="900" spc="-5">
                <a:latin typeface="Calibri"/>
                <a:cs typeface="Calibri"/>
              </a:rPr>
              <a:t>l</a:t>
            </a:r>
            <a:r>
              <a:rPr dirty="0" sz="900" spc="-5">
                <a:latin typeface="Calibri"/>
                <a:cs typeface="Calibri"/>
              </a:rPr>
              <a:t>y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b</a:t>
            </a:r>
            <a:r>
              <a:rPr dirty="0" sz="900">
                <a:latin typeface="Calibri"/>
                <a:cs typeface="Calibri"/>
              </a:rPr>
              <a:t>atta</a:t>
            </a:r>
            <a:r>
              <a:rPr dirty="0" sz="900" spc="-5">
                <a:latin typeface="Calibri"/>
                <a:cs typeface="Calibri"/>
              </a:rPr>
              <a:t>li</a:t>
            </a:r>
            <a:r>
              <a:rPr dirty="0" sz="900">
                <a:latin typeface="Calibri"/>
                <a:cs typeface="Calibri"/>
              </a:rPr>
              <a:t>on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>
                <a:latin typeface="Calibri"/>
                <a:cs typeface="Calibri"/>
              </a:rPr>
              <a:t>ommand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37" name="object 537"/>
          <p:cNvSpPr txBox="1"/>
          <p:nvPr/>
        </p:nvSpPr>
        <p:spPr>
          <a:xfrm>
            <a:off x="5825109" y="3818254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38" name="object 538"/>
          <p:cNvSpPr txBox="1"/>
          <p:nvPr/>
        </p:nvSpPr>
        <p:spPr>
          <a:xfrm>
            <a:off x="6312534" y="3790513"/>
            <a:ext cx="20675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10">
                <a:latin typeface="Calibri"/>
                <a:cs typeface="Calibri"/>
              </a:rPr>
              <a:t>S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l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ct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f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m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>
                <a:latin typeface="Calibri"/>
                <a:cs typeface="Calibri"/>
              </a:rPr>
              <a:t> cha</a:t>
            </a:r>
            <a:r>
              <a:rPr dirty="0" sz="900" spc="-5">
                <a:latin typeface="Calibri"/>
                <a:cs typeface="Calibri"/>
              </a:rPr>
              <a:t>ll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 spc="-10">
                <a:latin typeface="Calibri"/>
                <a:cs typeface="Calibri"/>
              </a:rPr>
              <a:t>g</a:t>
            </a:r>
            <a:r>
              <a:rPr dirty="0" sz="900" spc="-5">
                <a:latin typeface="Calibri"/>
                <a:cs typeface="Calibri"/>
              </a:rPr>
              <a:t>in</a:t>
            </a:r>
            <a:r>
              <a:rPr dirty="0" sz="900" spc="-5">
                <a:latin typeface="Calibri"/>
                <a:cs typeface="Calibri"/>
              </a:rPr>
              <a:t>g</a:t>
            </a:r>
            <a:r>
              <a:rPr dirty="0" sz="900" spc="4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>
                <a:latin typeface="Calibri"/>
                <a:cs typeface="Calibri"/>
              </a:rPr>
              <a:t>ommand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39" name="object 539"/>
          <p:cNvSpPr txBox="1"/>
          <p:nvPr/>
        </p:nvSpPr>
        <p:spPr>
          <a:xfrm>
            <a:off x="5825109" y="4013580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0" name="object 540"/>
          <p:cNvSpPr txBox="1"/>
          <p:nvPr/>
        </p:nvSpPr>
        <p:spPr>
          <a:xfrm>
            <a:off x="6312534" y="3985839"/>
            <a:ext cx="22472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si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on</a:t>
            </a:r>
            <a:r>
              <a:rPr dirty="0" sz="900" spc="-5">
                <a:latin typeface="Calibri"/>
                <a:cs typeface="Calibri"/>
              </a:rPr>
              <a:t> f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 spc="-5">
                <a:latin typeface="Calibri"/>
                <a:cs typeface="Calibri"/>
              </a:rPr>
              <a:t>h</a:t>
            </a:r>
            <a:r>
              <a:rPr dirty="0" sz="900">
                <a:latin typeface="Calibri"/>
                <a:cs typeface="Calibri"/>
              </a:rPr>
              <a:t>al</a:t>
            </a:r>
            <a:r>
              <a:rPr dirty="0" sz="900" spc="-5">
                <a:latin typeface="Calibri"/>
                <a:cs typeface="Calibri"/>
              </a:rPr>
              <a:t>l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 spc="-10">
                <a:latin typeface="Calibri"/>
                <a:cs typeface="Calibri"/>
              </a:rPr>
              <a:t>g</a:t>
            </a:r>
            <a:r>
              <a:rPr dirty="0" sz="900" spc="-5">
                <a:latin typeface="Calibri"/>
                <a:cs typeface="Calibri"/>
              </a:rPr>
              <a:t>in</a:t>
            </a:r>
            <a:r>
              <a:rPr dirty="0" sz="900" spc="-5">
                <a:latin typeface="Calibri"/>
                <a:cs typeface="Calibri"/>
              </a:rPr>
              <a:t>g</a:t>
            </a:r>
            <a:r>
              <a:rPr dirty="0" sz="900" spc="4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b</a:t>
            </a:r>
            <a:r>
              <a:rPr dirty="0" sz="900">
                <a:latin typeface="Calibri"/>
                <a:cs typeface="Calibri"/>
              </a:rPr>
              <a:t>atta</a:t>
            </a:r>
            <a:r>
              <a:rPr dirty="0" sz="900" spc="-5">
                <a:latin typeface="Calibri"/>
                <a:cs typeface="Calibri"/>
              </a:rPr>
              <a:t>li</a:t>
            </a:r>
            <a:r>
              <a:rPr dirty="0" sz="900">
                <a:latin typeface="Calibri"/>
                <a:cs typeface="Calibri"/>
              </a:rPr>
              <a:t>on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>
                <a:latin typeface="Calibri"/>
                <a:cs typeface="Calibri"/>
              </a:rPr>
              <a:t>omman</a:t>
            </a:r>
            <a:r>
              <a:rPr dirty="0" sz="900" spc="5">
                <a:latin typeface="Calibri"/>
                <a:cs typeface="Calibri"/>
              </a:rPr>
              <a:t>d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41" name="object 541"/>
          <p:cNvSpPr txBox="1"/>
          <p:nvPr/>
        </p:nvSpPr>
        <p:spPr>
          <a:xfrm>
            <a:off x="5825109" y="4208653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2" name="object 542"/>
          <p:cNvSpPr txBox="1"/>
          <p:nvPr/>
        </p:nvSpPr>
        <p:spPr>
          <a:xfrm>
            <a:off x="6312534" y="4180649"/>
            <a:ext cx="2595245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se</a:t>
            </a:r>
            <a:r>
              <a:rPr dirty="0" sz="900" spc="-10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mm</a:t>
            </a:r>
            <a:r>
              <a:rPr dirty="0" sz="900" spc="-10">
                <a:latin typeface="Calibri"/>
                <a:cs typeface="Calibri"/>
              </a:rPr>
              <a:t>ed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at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l</a:t>
            </a:r>
            <a:r>
              <a:rPr dirty="0" sz="900">
                <a:latin typeface="Calibri"/>
                <a:cs typeface="Calibri"/>
              </a:rPr>
              <a:t>y</a:t>
            </a:r>
            <a:r>
              <a:rPr dirty="0" sz="900" spc="4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c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mma</a:t>
            </a:r>
            <a:r>
              <a:rPr dirty="0" sz="900" spc="-10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d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-10">
                <a:latin typeface="Calibri"/>
                <a:cs typeface="Calibri"/>
              </a:rPr>
              <a:t>p</a:t>
            </a:r>
            <a:r>
              <a:rPr dirty="0" sz="900" spc="-5">
                <a:latin typeface="Calibri"/>
                <a:cs typeface="Calibri"/>
              </a:rPr>
              <a:t>l</a:t>
            </a:r>
            <a:r>
              <a:rPr dirty="0" sz="900">
                <a:latin typeface="Calibri"/>
                <a:cs typeface="Calibri"/>
              </a:rPr>
              <a:t>oy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10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g</a:t>
            </a:r>
            <a:r>
              <a:rPr dirty="0" sz="900" spc="4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b</a:t>
            </a:r>
            <a:r>
              <a:rPr dirty="0" sz="900">
                <a:latin typeface="Calibri"/>
                <a:cs typeface="Calibri"/>
              </a:rPr>
              <a:t>at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li</a:t>
            </a:r>
            <a:r>
              <a:rPr dirty="0" sz="900">
                <a:latin typeface="Calibri"/>
                <a:cs typeface="Calibri"/>
              </a:rPr>
              <a:t>on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43" name="object 543"/>
          <p:cNvSpPr txBox="1"/>
          <p:nvPr/>
        </p:nvSpPr>
        <p:spPr>
          <a:xfrm>
            <a:off x="5825109" y="4404105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4" name="object 544"/>
          <p:cNvSpPr txBox="1"/>
          <p:nvPr/>
        </p:nvSpPr>
        <p:spPr>
          <a:xfrm>
            <a:off x="6312534" y="4376364"/>
            <a:ext cx="24790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l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ad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-5">
                <a:latin typeface="Calibri"/>
                <a:cs typeface="Calibri"/>
              </a:rPr>
              <a:t>u</a:t>
            </a:r>
            <a:r>
              <a:rPr dirty="0" sz="900" spc="-10">
                <a:latin typeface="Calibri"/>
                <a:cs typeface="Calibri"/>
              </a:rPr>
              <a:t>g</a:t>
            </a:r>
            <a:r>
              <a:rPr dirty="0" sz="900" spc="-5">
                <a:latin typeface="Calibri"/>
                <a:cs typeface="Calibri"/>
              </a:rPr>
              <a:t>h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pl</a:t>
            </a:r>
            <a:r>
              <a:rPr dirty="0" sz="900">
                <a:latin typeface="Calibri"/>
                <a:cs typeface="Calibri"/>
              </a:rPr>
              <a:t>oy</a:t>
            </a:r>
            <a:r>
              <a:rPr dirty="0" sz="900" spc="-5">
                <a:latin typeface="Calibri"/>
                <a:cs typeface="Calibri"/>
              </a:rPr>
              <a:t>in</a:t>
            </a:r>
            <a:r>
              <a:rPr dirty="0" sz="900" spc="-5">
                <a:latin typeface="Calibri"/>
                <a:cs typeface="Calibri"/>
              </a:rPr>
              <a:t>g</a:t>
            </a:r>
            <a:r>
              <a:rPr dirty="0" sz="900" spc="4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b</a:t>
            </a:r>
            <a:r>
              <a:rPr dirty="0" sz="900">
                <a:latin typeface="Calibri"/>
                <a:cs typeface="Calibri"/>
              </a:rPr>
              <a:t>atta</a:t>
            </a:r>
            <a:r>
              <a:rPr dirty="0" sz="900" spc="-5">
                <a:latin typeface="Calibri"/>
                <a:cs typeface="Calibri"/>
              </a:rPr>
              <a:t>li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10">
                <a:latin typeface="Calibri"/>
                <a:cs typeface="Calibri"/>
              </a:rPr>
              <a:t>n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45" name="object 545"/>
          <p:cNvSpPr txBox="1"/>
          <p:nvPr/>
        </p:nvSpPr>
        <p:spPr>
          <a:xfrm>
            <a:off x="5825109" y="4599432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6" name="object 546"/>
          <p:cNvSpPr txBox="1"/>
          <p:nvPr/>
        </p:nvSpPr>
        <p:spPr>
          <a:xfrm>
            <a:off x="6312534" y="4571690"/>
            <a:ext cx="19558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Place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hi</a:t>
            </a:r>
            <a:r>
              <a:rPr dirty="0" sz="900" spc="-10">
                <a:latin typeface="Calibri"/>
                <a:cs typeface="Calibri"/>
              </a:rPr>
              <a:t>m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n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 spc="-5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ar</a:t>
            </a:r>
            <a:r>
              <a:rPr dirty="0" sz="900" spc="-10">
                <a:latin typeface="Calibri"/>
                <a:cs typeface="Calibri"/>
              </a:rPr>
              <a:t>g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f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an</a:t>
            </a:r>
            <a:r>
              <a:rPr dirty="0" sz="900" spc="-5">
                <a:latin typeface="Calibri"/>
                <a:cs typeface="Calibri"/>
              </a:rPr>
              <a:t> SDD</a:t>
            </a:r>
            <a:r>
              <a:rPr dirty="0" sz="900">
                <a:latin typeface="Calibri"/>
                <a:cs typeface="Calibri"/>
              </a:rPr>
              <a:t>C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Br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10">
                <a:latin typeface="Calibri"/>
                <a:cs typeface="Calibri"/>
              </a:rPr>
              <a:t>g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d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47" name="object 547"/>
          <p:cNvSpPr txBox="1"/>
          <p:nvPr/>
        </p:nvSpPr>
        <p:spPr>
          <a:xfrm>
            <a:off x="5825109" y="4794275"/>
            <a:ext cx="39370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</a:t>
            </a:r>
            <a:r>
              <a:rPr dirty="0" sz="900" spc="-5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8" name="object 548"/>
          <p:cNvSpPr txBox="1"/>
          <p:nvPr/>
        </p:nvSpPr>
        <p:spPr>
          <a:xfrm>
            <a:off x="6312534" y="4767143"/>
            <a:ext cx="22275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Place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hi</a:t>
            </a:r>
            <a:r>
              <a:rPr dirty="0" sz="900" spc="-10">
                <a:latin typeface="Calibri"/>
                <a:cs typeface="Calibri"/>
              </a:rPr>
              <a:t>m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n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 spc="-5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ar</a:t>
            </a:r>
            <a:r>
              <a:rPr dirty="0" sz="900" spc="-10">
                <a:latin typeface="Calibri"/>
                <a:cs typeface="Calibri"/>
              </a:rPr>
              <a:t>g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f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us</a:t>
            </a:r>
            <a:r>
              <a:rPr dirty="0" sz="900">
                <a:latin typeface="Calibri"/>
                <a:cs typeface="Calibri"/>
              </a:rPr>
              <a:t>ta</a:t>
            </a:r>
            <a:r>
              <a:rPr dirty="0" sz="900" spc="-5">
                <a:latin typeface="Calibri"/>
                <a:cs typeface="Calibri"/>
              </a:rPr>
              <a:t>in</a:t>
            </a:r>
            <a:r>
              <a:rPr dirty="0" sz="900" spc="-10">
                <a:latin typeface="Calibri"/>
                <a:cs typeface="Calibri"/>
              </a:rPr>
              <a:t>m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Br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10">
                <a:latin typeface="Calibri"/>
                <a:cs typeface="Calibri"/>
              </a:rPr>
              <a:t>g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d</a:t>
            </a:r>
            <a:r>
              <a:rPr dirty="0" sz="900">
                <a:latin typeface="Calibri"/>
                <a:cs typeface="Calibri"/>
              </a:rPr>
              <a:t>e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49" name="object 549"/>
          <p:cNvSpPr txBox="1"/>
          <p:nvPr/>
        </p:nvSpPr>
        <p:spPr>
          <a:xfrm>
            <a:off x="5825109" y="4967096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0" name="object 550"/>
          <p:cNvSpPr txBox="1"/>
          <p:nvPr/>
        </p:nvSpPr>
        <p:spPr>
          <a:xfrm>
            <a:off x="6312534" y="4971669"/>
            <a:ext cx="20891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>
                <a:latin typeface="Calibri"/>
                <a:cs typeface="Calibri"/>
              </a:rPr>
              <a:t>N/A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1" name="object 551"/>
          <p:cNvSpPr txBox="1"/>
          <p:nvPr/>
        </p:nvSpPr>
        <p:spPr>
          <a:xfrm>
            <a:off x="5825109" y="5116067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2" name="object 552"/>
          <p:cNvSpPr txBox="1"/>
          <p:nvPr/>
        </p:nvSpPr>
        <p:spPr>
          <a:xfrm>
            <a:off x="6312534" y="5111186"/>
            <a:ext cx="21361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10">
                <a:latin typeface="Calibri"/>
                <a:cs typeface="Calibri"/>
              </a:rPr>
              <a:t>De</a:t>
            </a:r>
            <a:r>
              <a:rPr dirty="0" sz="900">
                <a:latin typeface="Calibri"/>
                <a:cs typeface="Calibri"/>
              </a:rPr>
              <a:t>m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ns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r</a:t>
            </a:r>
            <a:r>
              <a:rPr dirty="0" sz="900" spc="-5">
                <a:latin typeface="Calibri"/>
                <a:cs typeface="Calibri"/>
              </a:rPr>
              <a:t>at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B</a:t>
            </a:r>
            <a:r>
              <a:rPr dirty="0" sz="900">
                <a:latin typeface="Calibri"/>
                <a:cs typeface="Calibri"/>
              </a:rPr>
              <a:t>Z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q</a:t>
            </a:r>
            <a:r>
              <a:rPr dirty="0" sz="900" spc="-5">
                <a:latin typeface="Calibri"/>
                <a:cs typeface="Calibri"/>
              </a:rPr>
              <a:t>u</a:t>
            </a:r>
            <a:r>
              <a:rPr dirty="0" sz="900">
                <a:latin typeface="Calibri"/>
                <a:cs typeface="Calibri"/>
              </a:rPr>
              <a:t>al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;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Pr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m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te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 </a:t>
            </a:r>
            <a:r>
              <a:rPr dirty="0" sz="900" spc="5">
                <a:latin typeface="Calibri"/>
                <a:cs typeface="Calibri"/>
              </a:rPr>
              <a:t>L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10">
                <a:latin typeface="Calibri"/>
                <a:cs typeface="Calibri"/>
              </a:rPr>
              <a:t>C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53" name="object 553"/>
          <p:cNvSpPr txBox="1"/>
          <p:nvPr/>
        </p:nvSpPr>
        <p:spPr>
          <a:xfrm>
            <a:off x="5825109" y="5288279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4" name="object 554"/>
          <p:cNvSpPr txBox="1"/>
          <p:nvPr/>
        </p:nvSpPr>
        <p:spPr>
          <a:xfrm>
            <a:off x="6312534" y="5260276"/>
            <a:ext cx="1462405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latin typeface="MS PGothic"/>
                <a:cs typeface="MS PGothic"/>
              </a:rPr>
              <a:t>“</a:t>
            </a:r>
            <a:r>
              <a:rPr dirty="0" sz="900">
                <a:latin typeface="Calibri"/>
                <a:cs typeface="Calibri"/>
              </a:rPr>
              <a:t>Promote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LTC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mm</a:t>
            </a:r>
            <a:r>
              <a:rPr dirty="0" sz="900" spc="-10">
                <a:latin typeface="Calibri"/>
                <a:cs typeface="Calibri"/>
              </a:rPr>
              <a:t>ed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at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l</a:t>
            </a:r>
            <a:r>
              <a:rPr dirty="0" sz="900" spc="5">
                <a:latin typeface="Calibri"/>
                <a:cs typeface="Calibri"/>
              </a:rPr>
              <a:t>y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55" name="object 555"/>
          <p:cNvSpPr txBox="1"/>
          <p:nvPr/>
        </p:nvSpPr>
        <p:spPr>
          <a:xfrm>
            <a:off x="5825109" y="5483733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6" name="object 556"/>
          <p:cNvSpPr txBox="1"/>
          <p:nvPr/>
        </p:nvSpPr>
        <p:spPr>
          <a:xfrm>
            <a:off x="6312534" y="5455991"/>
            <a:ext cx="2259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ra</a:t>
            </a:r>
            <a:r>
              <a:rPr dirty="0" sz="900" spc="-10">
                <a:latin typeface="Calibri"/>
                <a:cs typeface="Calibri"/>
              </a:rPr>
              <a:t>te</a:t>
            </a:r>
            <a:r>
              <a:rPr dirty="0" sz="900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at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5">
                <a:latin typeface="Calibri"/>
                <a:cs typeface="Calibri"/>
              </a:rPr>
              <a:t> L</a:t>
            </a:r>
            <a:r>
              <a:rPr dirty="0" sz="900">
                <a:latin typeface="Calibri"/>
                <a:cs typeface="Calibri"/>
              </a:rPr>
              <a:t>TC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l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v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l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w;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 spc="-5">
                <a:latin typeface="Calibri"/>
                <a:cs typeface="Calibri"/>
              </a:rPr>
              <a:t>ro</a:t>
            </a:r>
            <a:r>
              <a:rPr dirty="0" sz="900">
                <a:latin typeface="Calibri"/>
                <a:cs typeface="Calibri"/>
              </a:rPr>
              <a:t>m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te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15">
                <a:latin typeface="Calibri"/>
                <a:cs typeface="Calibri"/>
              </a:rPr>
              <a:t>A</a:t>
            </a:r>
            <a:r>
              <a:rPr dirty="0" sz="900" spc="-10">
                <a:latin typeface="Calibri"/>
                <a:cs typeface="Calibri"/>
              </a:rPr>
              <a:t>S</a:t>
            </a:r>
            <a:r>
              <a:rPr dirty="0" sz="900" spc="-15">
                <a:latin typeface="Calibri"/>
                <a:cs typeface="Calibri"/>
              </a:rPr>
              <a:t>A</a:t>
            </a:r>
            <a:r>
              <a:rPr dirty="0" sz="900" spc="5">
                <a:latin typeface="Calibri"/>
                <a:cs typeface="Calibri"/>
              </a:rPr>
              <a:t>P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57" name="object 557"/>
          <p:cNvSpPr txBox="1"/>
          <p:nvPr/>
        </p:nvSpPr>
        <p:spPr>
          <a:xfrm>
            <a:off x="5825109" y="5679059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8" name="object 558"/>
          <p:cNvSpPr txBox="1"/>
          <p:nvPr/>
        </p:nvSpPr>
        <p:spPr>
          <a:xfrm>
            <a:off x="6312534" y="5651317"/>
            <a:ext cx="10871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Pr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m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te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5">
                <a:latin typeface="Calibri"/>
                <a:cs typeface="Calibri"/>
              </a:rPr>
              <a:t>L</a:t>
            </a:r>
            <a:r>
              <a:rPr dirty="0" sz="900">
                <a:latin typeface="Calibri"/>
                <a:cs typeface="Calibri"/>
              </a:rPr>
              <a:t>TC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w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59" name="object 559"/>
          <p:cNvSpPr txBox="1"/>
          <p:nvPr/>
        </p:nvSpPr>
        <p:spPr>
          <a:xfrm>
            <a:off x="5825109" y="5873902"/>
            <a:ext cx="39370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</a:t>
            </a:r>
            <a:r>
              <a:rPr dirty="0" sz="900" spc="-5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60" name="object 560"/>
          <p:cNvSpPr txBox="1"/>
          <p:nvPr/>
        </p:nvSpPr>
        <p:spPr>
          <a:xfrm>
            <a:off x="6312534" y="5846694"/>
            <a:ext cx="13538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Pr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m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te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hi</a:t>
            </a:r>
            <a:r>
              <a:rPr dirty="0" sz="900" spc="-10">
                <a:latin typeface="Calibri"/>
                <a:cs typeface="Calibri"/>
              </a:rPr>
              <a:t>m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10">
                <a:latin typeface="Calibri"/>
                <a:cs typeface="Calibri"/>
              </a:rPr>
              <a:t>mme</a:t>
            </a:r>
            <a:r>
              <a:rPr dirty="0" sz="900" spc="-15">
                <a:latin typeface="Calibri"/>
                <a:cs typeface="Calibri"/>
              </a:rPr>
              <a:t>d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5">
                <a:latin typeface="Calibri"/>
                <a:cs typeface="Calibri"/>
              </a:rPr>
              <a:t>at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l</a:t>
            </a:r>
            <a:r>
              <a:rPr dirty="0" sz="900" spc="-5">
                <a:latin typeface="Calibri"/>
                <a:cs typeface="Calibri"/>
              </a:rPr>
              <a:t>y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61" name="object 561"/>
          <p:cNvSpPr txBox="1"/>
          <p:nvPr/>
        </p:nvSpPr>
        <p:spPr>
          <a:xfrm>
            <a:off x="5825109" y="6069507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62" name="object 562"/>
          <p:cNvSpPr txBox="1"/>
          <p:nvPr/>
        </p:nvSpPr>
        <p:spPr>
          <a:xfrm>
            <a:off x="6312534" y="6041766"/>
            <a:ext cx="16205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Pr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m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te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b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l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10">
                <a:latin typeface="Calibri"/>
                <a:cs typeface="Calibri"/>
              </a:rPr>
              <a:t>w</a:t>
            </a:r>
            <a:r>
              <a:rPr dirty="0" sz="900">
                <a:latin typeface="Calibri"/>
                <a:cs typeface="Calibri"/>
              </a:rPr>
              <a:t> t</a:t>
            </a:r>
            <a:r>
              <a:rPr dirty="0" sz="900" spc="-10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zo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15">
                <a:latin typeface="Calibri"/>
                <a:cs typeface="Calibri"/>
              </a:rPr>
              <a:t>L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63" name="object 563"/>
          <p:cNvSpPr txBox="1"/>
          <p:nvPr/>
        </p:nvSpPr>
        <p:spPr>
          <a:xfrm>
            <a:off x="5825109" y="6264884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64" name="object 564"/>
          <p:cNvSpPr txBox="1"/>
          <p:nvPr/>
        </p:nvSpPr>
        <p:spPr>
          <a:xfrm>
            <a:off x="6312534" y="6237142"/>
            <a:ext cx="18751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Pr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m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te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>
                <a:latin typeface="Calibri"/>
                <a:cs typeface="Calibri"/>
              </a:rPr>
              <a:t>OL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w,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b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l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10">
                <a:latin typeface="Calibri"/>
                <a:cs typeface="Calibri"/>
              </a:rPr>
              <a:t>w</a:t>
            </a:r>
            <a:r>
              <a:rPr dirty="0" sz="900">
                <a:latin typeface="Calibri"/>
                <a:cs typeface="Calibri"/>
              </a:rPr>
              <a:t> t</a:t>
            </a:r>
            <a:r>
              <a:rPr dirty="0" sz="900" spc="-10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zo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 spc="0">
                <a:latin typeface="Calibri"/>
                <a:cs typeface="Calibri"/>
              </a:rPr>
              <a:t>e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65" name="object 565"/>
          <p:cNvSpPr txBox="1"/>
          <p:nvPr/>
        </p:nvSpPr>
        <p:spPr>
          <a:xfrm>
            <a:off x="5825109" y="6460261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66" name="object 566"/>
          <p:cNvSpPr txBox="1"/>
          <p:nvPr/>
        </p:nvSpPr>
        <p:spPr>
          <a:xfrm>
            <a:off x="6312534" y="6441973"/>
            <a:ext cx="20891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>
                <a:latin typeface="Calibri"/>
                <a:cs typeface="Calibri"/>
              </a:rPr>
              <a:t>N/A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67" name="object 567"/>
          <p:cNvSpPr txBox="1"/>
          <p:nvPr/>
        </p:nvSpPr>
        <p:spPr>
          <a:xfrm>
            <a:off x="5825109" y="6655333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68" name="object 568"/>
          <p:cNvSpPr txBox="1"/>
          <p:nvPr/>
        </p:nvSpPr>
        <p:spPr>
          <a:xfrm>
            <a:off x="6312534" y="6637045"/>
            <a:ext cx="20891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>
                <a:latin typeface="Calibri"/>
                <a:cs typeface="Calibri"/>
              </a:rPr>
              <a:t>N/A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69" name="object 569"/>
          <p:cNvSpPr/>
          <p:nvPr/>
        </p:nvSpPr>
        <p:spPr>
          <a:xfrm>
            <a:off x="761" y="761"/>
            <a:ext cx="9143365" cy="6857365"/>
          </a:xfrm>
          <a:custGeom>
            <a:avLst/>
            <a:gdLst/>
            <a:ahLst/>
            <a:cxnLst/>
            <a:rect l="l" t="t" r="r" b="b"/>
            <a:pathLst>
              <a:path w="9143365" h="6857365">
                <a:moveTo>
                  <a:pt x="9143238" y="0"/>
                </a:moveTo>
                <a:lnTo>
                  <a:pt x="0" y="0"/>
                </a:lnTo>
                <a:lnTo>
                  <a:pt x="0" y="6857236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0" name="object 570"/>
          <p:cNvSpPr txBox="1"/>
          <p:nvPr/>
        </p:nvSpPr>
        <p:spPr>
          <a:xfrm>
            <a:off x="2693329" y="5126290"/>
            <a:ext cx="203835" cy="10293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PO</a:t>
            </a:r>
            <a:r>
              <a:rPr dirty="0" sz="1400" spc="-10" b="1">
                <a:latin typeface="Arial"/>
                <a:cs typeface="Arial"/>
              </a:rPr>
              <a:t>T</a:t>
            </a:r>
            <a:r>
              <a:rPr dirty="0" sz="1400" b="1">
                <a:latin typeface="Arial"/>
                <a:cs typeface="Arial"/>
              </a:rPr>
              <a:t>E</a:t>
            </a:r>
            <a:r>
              <a:rPr dirty="0" sz="1400" spc="-10" b="1">
                <a:latin typeface="Arial"/>
                <a:cs typeface="Arial"/>
              </a:rPr>
              <a:t>NT</a:t>
            </a:r>
            <a:r>
              <a:rPr dirty="0" sz="1400" b="1">
                <a:latin typeface="Arial"/>
                <a:cs typeface="Arial"/>
              </a:rPr>
              <a:t>I</a:t>
            </a:r>
            <a:r>
              <a:rPr dirty="0" sz="1400" spc="-45" b="1">
                <a:latin typeface="Arial"/>
                <a:cs typeface="Arial"/>
              </a:rPr>
              <a:t>A</a:t>
            </a:r>
            <a:r>
              <a:rPr dirty="0" sz="1400" b="1"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571" name="object 571"/>
          <p:cNvSpPr txBox="1"/>
          <p:nvPr/>
        </p:nvSpPr>
        <p:spPr>
          <a:xfrm>
            <a:off x="5543463" y="5330588"/>
            <a:ext cx="203835" cy="11252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P</a:t>
            </a:r>
            <a:r>
              <a:rPr dirty="0" sz="1400" spc="-10" b="1">
                <a:latin typeface="Arial"/>
                <a:cs typeface="Arial"/>
              </a:rPr>
              <a:t>R</a:t>
            </a:r>
            <a:r>
              <a:rPr dirty="0" sz="1400" b="1">
                <a:latin typeface="Arial"/>
                <a:cs typeface="Arial"/>
              </a:rPr>
              <a:t>O</a:t>
            </a:r>
            <a:r>
              <a:rPr dirty="0" sz="1400" spc="15" b="1">
                <a:latin typeface="Arial"/>
                <a:cs typeface="Arial"/>
              </a:rPr>
              <a:t>M</a:t>
            </a:r>
            <a:r>
              <a:rPr dirty="0" sz="1400" b="1">
                <a:latin typeface="Arial"/>
                <a:cs typeface="Arial"/>
              </a:rPr>
              <a:t>O</a:t>
            </a:r>
            <a:r>
              <a:rPr dirty="0" sz="1400" spc="-10" b="1">
                <a:latin typeface="Arial"/>
                <a:cs typeface="Arial"/>
              </a:rPr>
              <a:t>T</a:t>
            </a:r>
            <a:r>
              <a:rPr dirty="0" sz="1400" b="1">
                <a:latin typeface="Arial"/>
                <a:cs typeface="Arial"/>
              </a:rPr>
              <a:t>I</a:t>
            </a:r>
            <a:r>
              <a:rPr dirty="0" sz="1400" spc="-15" b="1">
                <a:latin typeface="Arial"/>
                <a:cs typeface="Arial"/>
              </a:rPr>
              <a:t>O</a:t>
            </a:r>
            <a:r>
              <a:rPr dirty="0" sz="1400" b="1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572" name="object 572"/>
          <p:cNvSpPr txBox="1"/>
          <p:nvPr/>
        </p:nvSpPr>
        <p:spPr>
          <a:xfrm>
            <a:off x="5543463" y="1201452"/>
            <a:ext cx="203835" cy="13335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E</a:t>
            </a:r>
            <a:r>
              <a:rPr dirty="0" sz="1400" spc="-10" b="1">
                <a:latin typeface="Arial"/>
                <a:cs typeface="Arial"/>
              </a:rPr>
              <a:t>NU</a:t>
            </a:r>
            <a:r>
              <a:rPr dirty="0" sz="1400" spc="15" b="1">
                <a:latin typeface="Arial"/>
                <a:cs typeface="Arial"/>
              </a:rPr>
              <a:t>M</a:t>
            </a:r>
            <a:r>
              <a:rPr dirty="0" sz="1400" b="1">
                <a:latin typeface="Arial"/>
                <a:cs typeface="Arial"/>
              </a:rPr>
              <a:t>E</a:t>
            </a:r>
            <a:r>
              <a:rPr dirty="0" sz="1400" spc="-10" b="1">
                <a:latin typeface="Arial"/>
                <a:cs typeface="Arial"/>
              </a:rPr>
              <a:t>R</a:t>
            </a:r>
            <a:r>
              <a:rPr dirty="0" sz="1400" spc="-155" b="1">
                <a:latin typeface="Arial"/>
                <a:cs typeface="Arial"/>
              </a:rPr>
              <a:t>A</a:t>
            </a:r>
            <a:r>
              <a:rPr dirty="0" sz="1400" spc="-10" b="1">
                <a:latin typeface="Arial"/>
                <a:cs typeface="Arial"/>
              </a:rPr>
              <a:t>T</a:t>
            </a:r>
            <a:r>
              <a:rPr dirty="0" sz="1400" b="1">
                <a:latin typeface="Arial"/>
                <a:cs typeface="Arial"/>
              </a:rPr>
              <a:t>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573" name="object 573"/>
          <p:cNvSpPr txBox="1"/>
          <p:nvPr/>
        </p:nvSpPr>
        <p:spPr>
          <a:xfrm>
            <a:off x="5543463" y="3400902"/>
            <a:ext cx="203835" cy="972819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 b="1">
                <a:latin typeface="Arial"/>
                <a:cs typeface="Arial"/>
              </a:rPr>
              <a:t>C</a:t>
            </a:r>
            <a:r>
              <a:rPr dirty="0" sz="1400" b="1">
                <a:latin typeface="Arial"/>
                <a:cs typeface="Arial"/>
              </a:rPr>
              <a:t>O</a:t>
            </a:r>
            <a:r>
              <a:rPr dirty="0" sz="1400" spc="15" b="1">
                <a:latin typeface="Arial"/>
                <a:cs typeface="Arial"/>
              </a:rPr>
              <a:t>M</a:t>
            </a:r>
            <a:r>
              <a:rPr dirty="0" sz="1400" spc="5" b="1">
                <a:latin typeface="Arial"/>
                <a:cs typeface="Arial"/>
              </a:rPr>
              <a:t>M</a:t>
            </a:r>
            <a:r>
              <a:rPr dirty="0" sz="1400" spc="-45" b="1">
                <a:latin typeface="Arial"/>
                <a:cs typeface="Arial"/>
              </a:rPr>
              <a:t>A</a:t>
            </a:r>
            <a:r>
              <a:rPr dirty="0" sz="1400" spc="-10" b="1">
                <a:latin typeface="Arial"/>
                <a:cs typeface="Arial"/>
              </a:rPr>
              <a:t>N</a:t>
            </a:r>
            <a:r>
              <a:rPr dirty="0" sz="1400" b="1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574" name="object 574"/>
          <p:cNvSpPr txBox="1"/>
          <p:nvPr/>
        </p:nvSpPr>
        <p:spPr>
          <a:xfrm>
            <a:off x="115972" y="5187477"/>
            <a:ext cx="204470" cy="90551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S</a:t>
            </a:r>
            <a:r>
              <a:rPr dirty="0" sz="1400" spc="-10" b="1">
                <a:latin typeface="Arial"/>
                <a:cs typeface="Arial"/>
              </a:rPr>
              <a:t>CH</a:t>
            </a:r>
            <a:r>
              <a:rPr dirty="0" sz="1400" b="1">
                <a:latin typeface="Arial"/>
                <a:cs typeface="Arial"/>
              </a:rPr>
              <a:t>O</a:t>
            </a:r>
            <a:r>
              <a:rPr dirty="0" sz="1400" spc="-5" b="1">
                <a:latin typeface="Arial"/>
                <a:cs typeface="Arial"/>
              </a:rPr>
              <a:t>O</a:t>
            </a:r>
            <a:r>
              <a:rPr dirty="0" sz="1400" spc="-10" b="1">
                <a:latin typeface="Arial"/>
                <a:cs typeface="Arial"/>
              </a:rPr>
              <a:t>L</a:t>
            </a:r>
            <a:r>
              <a:rPr dirty="0" sz="1400" b="1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75" name="object 575"/>
          <p:cNvSpPr/>
          <p:nvPr/>
        </p:nvSpPr>
        <p:spPr>
          <a:xfrm>
            <a:off x="4812029" y="1909592"/>
            <a:ext cx="152400" cy="124460"/>
          </a:xfrm>
          <a:custGeom>
            <a:avLst/>
            <a:gdLst/>
            <a:ahLst/>
            <a:cxnLst/>
            <a:rect l="l" t="t" r="r" b="b"/>
            <a:pathLst>
              <a:path w="152400" h="124460">
                <a:moveTo>
                  <a:pt x="64110" y="0"/>
                </a:moveTo>
                <a:lnTo>
                  <a:pt x="23635" y="16465"/>
                </a:lnTo>
                <a:lnTo>
                  <a:pt x="1646" y="48720"/>
                </a:lnTo>
                <a:lnTo>
                  <a:pt x="0" y="61701"/>
                </a:lnTo>
                <a:lnTo>
                  <a:pt x="1238" y="72970"/>
                </a:lnTo>
                <a:lnTo>
                  <a:pt x="21925" y="105364"/>
                </a:lnTo>
                <a:lnTo>
                  <a:pt x="61901" y="122865"/>
                </a:lnTo>
                <a:lnTo>
                  <a:pt x="78117" y="124165"/>
                </a:lnTo>
                <a:lnTo>
                  <a:pt x="93123" y="122620"/>
                </a:lnTo>
                <a:lnTo>
                  <a:pt x="130635" y="104513"/>
                </a:lnTo>
                <a:lnTo>
                  <a:pt x="150610" y="69662"/>
                </a:lnTo>
                <a:lnTo>
                  <a:pt x="151976" y="55094"/>
                </a:lnTo>
                <a:lnTo>
                  <a:pt x="149107" y="43674"/>
                </a:lnTo>
                <a:lnTo>
                  <a:pt x="113086" y="8824"/>
                </a:lnTo>
                <a:lnTo>
                  <a:pt x="6411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6" name="object 576"/>
          <p:cNvSpPr/>
          <p:nvPr/>
        </p:nvSpPr>
        <p:spPr>
          <a:xfrm>
            <a:off x="4812029" y="1909592"/>
            <a:ext cx="152400" cy="124460"/>
          </a:xfrm>
          <a:custGeom>
            <a:avLst/>
            <a:gdLst/>
            <a:ahLst/>
            <a:cxnLst/>
            <a:rect l="l" t="t" r="r" b="b"/>
            <a:pathLst>
              <a:path w="152400" h="124460">
                <a:moveTo>
                  <a:pt x="0" y="61701"/>
                </a:moveTo>
                <a:lnTo>
                  <a:pt x="13801" y="25828"/>
                </a:lnTo>
                <a:lnTo>
                  <a:pt x="49127" y="3277"/>
                </a:lnTo>
                <a:lnTo>
                  <a:pt x="64110" y="0"/>
                </a:lnTo>
                <a:lnTo>
                  <a:pt x="82254" y="868"/>
                </a:lnTo>
                <a:lnTo>
                  <a:pt x="125501" y="15487"/>
                </a:lnTo>
                <a:lnTo>
                  <a:pt x="151976" y="55094"/>
                </a:lnTo>
                <a:lnTo>
                  <a:pt x="150610" y="69662"/>
                </a:lnTo>
                <a:lnTo>
                  <a:pt x="130635" y="104513"/>
                </a:lnTo>
                <a:lnTo>
                  <a:pt x="93123" y="122620"/>
                </a:lnTo>
                <a:lnTo>
                  <a:pt x="78117" y="124165"/>
                </a:lnTo>
                <a:lnTo>
                  <a:pt x="61901" y="122865"/>
                </a:lnTo>
                <a:lnTo>
                  <a:pt x="21925" y="105364"/>
                </a:lnTo>
                <a:lnTo>
                  <a:pt x="1238" y="72970"/>
                </a:lnTo>
                <a:lnTo>
                  <a:pt x="0" y="61701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7" name="object 577"/>
          <p:cNvSpPr/>
          <p:nvPr/>
        </p:nvSpPr>
        <p:spPr>
          <a:xfrm>
            <a:off x="5136641" y="1906544"/>
            <a:ext cx="152400" cy="124460"/>
          </a:xfrm>
          <a:custGeom>
            <a:avLst/>
            <a:gdLst/>
            <a:ahLst/>
            <a:cxnLst/>
            <a:rect l="l" t="t" r="r" b="b"/>
            <a:pathLst>
              <a:path w="152400" h="124460">
                <a:moveTo>
                  <a:pt x="64110" y="0"/>
                </a:moveTo>
                <a:lnTo>
                  <a:pt x="23635" y="16465"/>
                </a:lnTo>
                <a:lnTo>
                  <a:pt x="1646" y="48720"/>
                </a:lnTo>
                <a:lnTo>
                  <a:pt x="0" y="61701"/>
                </a:lnTo>
                <a:lnTo>
                  <a:pt x="1238" y="72970"/>
                </a:lnTo>
                <a:lnTo>
                  <a:pt x="21925" y="105364"/>
                </a:lnTo>
                <a:lnTo>
                  <a:pt x="61901" y="122865"/>
                </a:lnTo>
                <a:lnTo>
                  <a:pt x="78117" y="124165"/>
                </a:lnTo>
                <a:lnTo>
                  <a:pt x="93123" y="122620"/>
                </a:lnTo>
                <a:lnTo>
                  <a:pt x="130635" y="104513"/>
                </a:lnTo>
                <a:lnTo>
                  <a:pt x="150610" y="69662"/>
                </a:lnTo>
                <a:lnTo>
                  <a:pt x="151976" y="55094"/>
                </a:lnTo>
                <a:lnTo>
                  <a:pt x="149107" y="43674"/>
                </a:lnTo>
                <a:lnTo>
                  <a:pt x="113086" y="8824"/>
                </a:lnTo>
                <a:lnTo>
                  <a:pt x="6411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8" name="object 578"/>
          <p:cNvSpPr/>
          <p:nvPr/>
        </p:nvSpPr>
        <p:spPr>
          <a:xfrm>
            <a:off x="5136641" y="1906544"/>
            <a:ext cx="152400" cy="124460"/>
          </a:xfrm>
          <a:custGeom>
            <a:avLst/>
            <a:gdLst/>
            <a:ahLst/>
            <a:cxnLst/>
            <a:rect l="l" t="t" r="r" b="b"/>
            <a:pathLst>
              <a:path w="152400" h="124460">
                <a:moveTo>
                  <a:pt x="0" y="61701"/>
                </a:moveTo>
                <a:lnTo>
                  <a:pt x="13801" y="25828"/>
                </a:lnTo>
                <a:lnTo>
                  <a:pt x="49127" y="3277"/>
                </a:lnTo>
                <a:lnTo>
                  <a:pt x="64110" y="0"/>
                </a:lnTo>
                <a:lnTo>
                  <a:pt x="82254" y="868"/>
                </a:lnTo>
                <a:lnTo>
                  <a:pt x="125501" y="15487"/>
                </a:lnTo>
                <a:lnTo>
                  <a:pt x="151976" y="55094"/>
                </a:lnTo>
                <a:lnTo>
                  <a:pt x="150610" y="69662"/>
                </a:lnTo>
                <a:lnTo>
                  <a:pt x="130635" y="104513"/>
                </a:lnTo>
                <a:lnTo>
                  <a:pt x="93123" y="122620"/>
                </a:lnTo>
                <a:lnTo>
                  <a:pt x="78117" y="124165"/>
                </a:lnTo>
                <a:lnTo>
                  <a:pt x="61901" y="122865"/>
                </a:lnTo>
                <a:lnTo>
                  <a:pt x="21925" y="105364"/>
                </a:lnTo>
                <a:lnTo>
                  <a:pt x="1238" y="72970"/>
                </a:lnTo>
                <a:lnTo>
                  <a:pt x="0" y="61701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9" name="object 579"/>
          <p:cNvSpPr/>
          <p:nvPr/>
        </p:nvSpPr>
        <p:spPr>
          <a:xfrm>
            <a:off x="4964429" y="1969770"/>
            <a:ext cx="171450" cy="3175"/>
          </a:xfrm>
          <a:custGeom>
            <a:avLst/>
            <a:gdLst/>
            <a:ahLst/>
            <a:cxnLst/>
            <a:rect l="l" t="t" r="r" b="b"/>
            <a:pathLst>
              <a:path w="171450" h="3175">
                <a:moveTo>
                  <a:pt x="0" y="3175"/>
                </a:moveTo>
                <a:lnTo>
                  <a:pt x="17145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0" name="object 580"/>
          <p:cNvSpPr/>
          <p:nvPr/>
        </p:nvSpPr>
        <p:spPr>
          <a:xfrm>
            <a:off x="2989326" y="2168672"/>
            <a:ext cx="152400" cy="124460"/>
          </a:xfrm>
          <a:custGeom>
            <a:avLst/>
            <a:gdLst/>
            <a:ahLst/>
            <a:cxnLst/>
            <a:rect l="l" t="t" r="r" b="b"/>
            <a:pathLst>
              <a:path w="152400" h="124460">
                <a:moveTo>
                  <a:pt x="64110" y="0"/>
                </a:moveTo>
                <a:lnTo>
                  <a:pt x="23635" y="16465"/>
                </a:lnTo>
                <a:lnTo>
                  <a:pt x="1646" y="48720"/>
                </a:lnTo>
                <a:lnTo>
                  <a:pt x="0" y="61701"/>
                </a:lnTo>
                <a:lnTo>
                  <a:pt x="1238" y="72970"/>
                </a:lnTo>
                <a:lnTo>
                  <a:pt x="21925" y="105364"/>
                </a:lnTo>
                <a:lnTo>
                  <a:pt x="61901" y="122865"/>
                </a:lnTo>
                <a:lnTo>
                  <a:pt x="78117" y="124165"/>
                </a:lnTo>
                <a:lnTo>
                  <a:pt x="93123" y="122620"/>
                </a:lnTo>
                <a:lnTo>
                  <a:pt x="130635" y="104513"/>
                </a:lnTo>
                <a:lnTo>
                  <a:pt x="150610" y="69662"/>
                </a:lnTo>
                <a:lnTo>
                  <a:pt x="151976" y="55094"/>
                </a:lnTo>
                <a:lnTo>
                  <a:pt x="149107" y="43674"/>
                </a:lnTo>
                <a:lnTo>
                  <a:pt x="113086" y="8824"/>
                </a:lnTo>
                <a:lnTo>
                  <a:pt x="6411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1" name="object 581"/>
          <p:cNvSpPr/>
          <p:nvPr/>
        </p:nvSpPr>
        <p:spPr>
          <a:xfrm>
            <a:off x="2989326" y="2168672"/>
            <a:ext cx="152400" cy="124460"/>
          </a:xfrm>
          <a:custGeom>
            <a:avLst/>
            <a:gdLst/>
            <a:ahLst/>
            <a:cxnLst/>
            <a:rect l="l" t="t" r="r" b="b"/>
            <a:pathLst>
              <a:path w="152400" h="124460">
                <a:moveTo>
                  <a:pt x="0" y="61701"/>
                </a:moveTo>
                <a:lnTo>
                  <a:pt x="13801" y="25828"/>
                </a:lnTo>
                <a:lnTo>
                  <a:pt x="49127" y="3277"/>
                </a:lnTo>
                <a:lnTo>
                  <a:pt x="64110" y="0"/>
                </a:lnTo>
                <a:lnTo>
                  <a:pt x="82254" y="868"/>
                </a:lnTo>
                <a:lnTo>
                  <a:pt x="125501" y="15487"/>
                </a:lnTo>
                <a:lnTo>
                  <a:pt x="151976" y="55094"/>
                </a:lnTo>
                <a:lnTo>
                  <a:pt x="150610" y="69662"/>
                </a:lnTo>
                <a:lnTo>
                  <a:pt x="130635" y="104513"/>
                </a:lnTo>
                <a:lnTo>
                  <a:pt x="93123" y="122620"/>
                </a:lnTo>
                <a:lnTo>
                  <a:pt x="78117" y="124165"/>
                </a:lnTo>
                <a:lnTo>
                  <a:pt x="61901" y="122865"/>
                </a:lnTo>
                <a:lnTo>
                  <a:pt x="21925" y="105364"/>
                </a:lnTo>
                <a:lnTo>
                  <a:pt x="1238" y="72970"/>
                </a:lnTo>
                <a:lnTo>
                  <a:pt x="0" y="61701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2" name="object 582"/>
          <p:cNvSpPr/>
          <p:nvPr/>
        </p:nvSpPr>
        <p:spPr>
          <a:xfrm>
            <a:off x="3329178" y="2033119"/>
            <a:ext cx="152400" cy="125730"/>
          </a:xfrm>
          <a:custGeom>
            <a:avLst/>
            <a:gdLst/>
            <a:ahLst/>
            <a:cxnLst/>
            <a:rect l="l" t="t" r="r" b="b"/>
            <a:pathLst>
              <a:path w="152400" h="125730">
                <a:moveTo>
                  <a:pt x="63577" y="0"/>
                </a:moveTo>
                <a:lnTo>
                  <a:pt x="23421" y="16777"/>
                </a:lnTo>
                <a:lnTo>
                  <a:pt x="1630" y="49315"/>
                </a:lnTo>
                <a:lnTo>
                  <a:pt x="0" y="62380"/>
                </a:lnTo>
                <a:lnTo>
                  <a:pt x="1564" y="75158"/>
                </a:lnTo>
                <a:lnTo>
                  <a:pt x="22767" y="107106"/>
                </a:lnTo>
                <a:lnTo>
                  <a:pt x="63085" y="124302"/>
                </a:lnTo>
                <a:lnTo>
                  <a:pt x="79517" y="125567"/>
                </a:lnTo>
                <a:lnTo>
                  <a:pt x="94275" y="123808"/>
                </a:lnTo>
                <a:lnTo>
                  <a:pt x="131074" y="105171"/>
                </a:lnTo>
                <a:lnTo>
                  <a:pt x="150567" y="69727"/>
                </a:lnTo>
                <a:lnTo>
                  <a:pt x="151866" y="54895"/>
                </a:lnTo>
                <a:lnTo>
                  <a:pt x="148851" y="43490"/>
                </a:lnTo>
                <a:lnTo>
                  <a:pt x="112597" y="8738"/>
                </a:lnTo>
                <a:lnTo>
                  <a:pt x="63577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3" name="object 583"/>
          <p:cNvSpPr/>
          <p:nvPr/>
        </p:nvSpPr>
        <p:spPr>
          <a:xfrm>
            <a:off x="3329178" y="2033119"/>
            <a:ext cx="152400" cy="125730"/>
          </a:xfrm>
          <a:custGeom>
            <a:avLst/>
            <a:gdLst/>
            <a:ahLst/>
            <a:cxnLst/>
            <a:rect l="l" t="t" r="r" b="b"/>
            <a:pathLst>
              <a:path w="152400" h="125730">
                <a:moveTo>
                  <a:pt x="0" y="62380"/>
                </a:moveTo>
                <a:lnTo>
                  <a:pt x="13673" y="26238"/>
                </a:lnTo>
                <a:lnTo>
                  <a:pt x="48706" y="3383"/>
                </a:lnTo>
                <a:lnTo>
                  <a:pt x="63577" y="0"/>
                </a:lnTo>
                <a:lnTo>
                  <a:pt x="81740" y="840"/>
                </a:lnTo>
                <a:lnTo>
                  <a:pt x="125034" y="15374"/>
                </a:lnTo>
                <a:lnTo>
                  <a:pt x="151866" y="54895"/>
                </a:lnTo>
                <a:lnTo>
                  <a:pt x="150567" y="69727"/>
                </a:lnTo>
                <a:lnTo>
                  <a:pt x="131074" y="105171"/>
                </a:lnTo>
                <a:lnTo>
                  <a:pt x="94275" y="123808"/>
                </a:lnTo>
                <a:lnTo>
                  <a:pt x="79517" y="125567"/>
                </a:lnTo>
                <a:lnTo>
                  <a:pt x="63085" y="124302"/>
                </a:lnTo>
                <a:lnTo>
                  <a:pt x="22767" y="107106"/>
                </a:lnTo>
                <a:lnTo>
                  <a:pt x="1564" y="75158"/>
                </a:lnTo>
                <a:lnTo>
                  <a:pt x="0" y="62421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4" name="object 584"/>
          <p:cNvSpPr/>
          <p:nvPr/>
        </p:nvSpPr>
        <p:spPr>
          <a:xfrm>
            <a:off x="3697985" y="2311928"/>
            <a:ext cx="152400" cy="124460"/>
          </a:xfrm>
          <a:custGeom>
            <a:avLst/>
            <a:gdLst/>
            <a:ahLst/>
            <a:cxnLst/>
            <a:rect l="l" t="t" r="r" b="b"/>
            <a:pathLst>
              <a:path w="152400" h="124460">
                <a:moveTo>
                  <a:pt x="64110" y="0"/>
                </a:moveTo>
                <a:lnTo>
                  <a:pt x="23635" y="16465"/>
                </a:lnTo>
                <a:lnTo>
                  <a:pt x="1646" y="48720"/>
                </a:lnTo>
                <a:lnTo>
                  <a:pt x="0" y="61701"/>
                </a:lnTo>
                <a:lnTo>
                  <a:pt x="1238" y="72970"/>
                </a:lnTo>
                <a:lnTo>
                  <a:pt x="21925" y="105364"/>
                </a:lnTo>
                <a:lnTo>
                  <a:pt x="61901" y="122865"/>
                </a:lnTo>
                <a:lnTo>
                  <a:pt x="78117" y="124165"/>
                </a:lnTo>
                <a:lnTo>
                  <a:pt x="93123" y="122620"/>
                </a:lnTo>
                <a:lnTo>
                  <a:pt x="130635" y="104513"/>
                </a:lnTo>
                <a:lnTo>
                  <a:pt x="150610" y="69662"/>
                </a:lnTo>
                <a:lnTo>
                  <a:pt x="151976" y="55094"/>
                </a:lnTo>
                <a:lnTo>
                  <a:pt x="149107" y="43674"/>
                </a:lnTo>
                <a:lnTo>
                  <a:pt x="113086" y="8824"/>
                </a:lnTo>
                <a:lnTo>
                  <a:pt x="6411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5" name="object 585"/>
          <p:cNvSpPr/>
          <p:nvPr/>
        </p:nvSpPr>
        <p:spPr>
          <a:xfrm>
            <a:off x="3697985" y="2311928"/>
            <a:ext cx="152400" cy="124460"/>
          </a:xfrm>
          <a:custGeom>
            <a:avLst/>
            <a:gdLst/>
            <a:ahLst/>
            <a:cxnLst/>
            <a:rect l="l" t="t" r="r" b="b"/>
            <a:pathLst>
              <a:path w="152400" h="124460">
                <a:moveTo>
                  <a:pt x="0" y="61701"/>
                </a:moveTo>
                <a:lnTo>
                  <a:pt x="13801" y="25828"/>
                </a:lnTo>
                <a:lnTo>
                  <a:pt x="49127" y="3277"/>
                </a:lnTo>
                <a:lnTo>
                  <a:pt x="64110" y="0"/>
                </a:lnTo>
                <a:lnTo>
                  <a:pt x="82254" y="868"/>
                </a:lnTo>
                <a:lnTo>
                  <a:pt x="125501" y="15487"/>
                </a:lnTo>
                <a:lnTo>
                  <a:pt x="151976" y="55094"/>
                </a:lnTo>
                <a:lnTo>
                  <a:pt x="150610" y="69662"/>
                </a:lnTo>
                <a:lnTo>
                  <a:pt x="130635" y="104513"/>
                </a:lnTo>
                <a:lnTo>
                  <a:pt x="93123" y="122620"/>
                </a:lnTo>
                <a:lnTo>
                  <a:pt x="78117" y="124165"/>
                </a:lnTo>
                <a:lnTo>
                  <a:pt x="61901" y="122865"/>
                </a:lnTo>
                <a:lnTo>
                  <a:pt x="21925" y="105364"/>
                </a:lnTo>
                <a:lnTo>
                  <a:pt x="1238" y="72970"/>
                </a:lnTo>
                <a:lnTo>
                  <a:pt x="0" y="61701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6" name="object 586"/>
          <p:cNvSpPr/>
          <p:nvPr/>
        </p:nvSpPr>
        <p:spPr>
          <a:xfrm>
            <a:off x="4069841" y="1921867"/>
            <a:ext cx="152400" cy="125730"/>
          </a:xfrm>
          <a:custGeom>
            <a:avLst/>
            <a:gdLst/>
            <a:ahLst/>
            <a:cxnLst/>
            <a:rect l="l" t="t" r="r" b="b"/>
            <a:pathLst>
              <a:path w="152400" h="125730">
                <a:moveTo>
                  <a:pt x="63577" y="0"/>
                </a:moveTo>
                <a:lnTo>
                  <a:pt x="23421" y="16777"/>
                </a:lnTo>
                <a:lnTo>
                  <a:pt x="1630" y="49315"/>
                </a:lnTo>
                <a:lnTo>
                  <a:pt x="0" y="62380"/>
                </a:lnTo>
                <a:lnTo>
                  <a:pt x="1564" y="75158"/>
                </a:lnTo>
                <a:lnTo>
                  <a:pt x="22767" y="107106"/>
                </a:lnTo>
                <a:lnTo>
                  <a:pt x="63085" y="124302"/>
                </a:lnTo>
                <a:lnTo>
                  <a:pt x="79517" y="125567"/>
                </a:lnTo>
                <a:lnTo>
                  <a:pt x="94275" y="123808"/>
                </a:lnTo>
                <a:lnTo>
                  <a:pt x="131074" y="105171"/>
                </a:lnTo>
                <a:lnTo>
                  <a:pt x="150567" y="69727"/>
                </a:lnTo>
                <a:lnTo>
                  <a:pt x="151866" y="54895"/>
                </a:lnTo>
                <a:lnTo>
                  <a:pt x="148851" y="43490"/>
                </a:lnTo>
                <a:lnTo>
                  <a:pt x="112597" y="8738"/>
                </a:lnTo>
                <a:lnTo>
                  <a:pt x="63577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7" name="object 587"/>
          <p:cNvSpPr/>
          <p:nvPr/>
        </p:nvSpPr>
        <p:spPr>
          <a:xfrm>
            <a:off x="4069841" y="1921867"/>
            <a:ext cx="152400" cy="125730"/>
          </a:xfrm>
          <a:custGeom>
            <a:avLst/>
            <a:gdLst/>
            <a:ahLst/>
            <a:cxnLst/>
            <a:rect l="l" t="t" r="r" b="b"/>
            <a:pathLst>
              <a:path w="152400" h="125730">
                <a:moveTo>
                  <a:pt x="0" y="62380"/>
                </a:moveTo>
                <a:lnTo>
                  <a:pt x="13673" y="26238"/>
                </a:lnTo>
                <a:lnTo>
                  <a:pt x="48706" y="3383"/>
                </a:lnTo>
                <a:lnTo>
                  <a:pt x="63577" y="0"/>
                </a:lnTo>
                <a:lnTo>
                  <a:pt x="81740" y="840"/>
                </a:lnTo>
                <a:lnTo>
                  <a:pt x="125034" y="15374"/>
                </a:lnTo>
                <a:lnTo>
                  <a:pt x="151866" y="54895"/>
                </a:lnTo>
                <a:lnTo>
                  <a:pt x="150567" y="69727"/>
                </a:lnTo>
                <a:lnTo>
                  <a:pt x="131074" y="105171"/>
                </a:lnTo>
                <a:lnTo>
                  <a:pt x="94275" y="123808"/>
                </a:lnTo>
                <a:lnTo>
                  <a:pt x="79517" y="125567"/>
                </a:lnTo>
                <a:lnTo>
                  <a:pt x="63085" y="124302"/>
                </a:lnTo>
                <a:lnTo>
                  <a:pt x="22767" y="107106"/>
                </a:lnTo>
                <a:lnTo>
                  <a:pt x="1564" y="75158"/>
                </a:lnTo>
                <a:lnTo>
                  <a:pt x="0" y="62421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8" name="object 588"/>
          <p:cNvSpPr/>
          <p:nvPr/>
        </p:nvSpPr>
        <p:spPr>
          <a:xfrm>
            <a:off x="3141726" y="2096261"/>
            <a:ext cx="187325" cy="135255"/>
          </a:xfrm>
          <a:custGeom>
            <a:avLst/>
            <a:gdLst/>
            <a:ahLst/>
            <a:cxnLst/>
            <a:rect l="l" t="t" r="r" b="b"/>
            <a:pathLst>
              <a:path w="187325" h="135255">
                <a:moveTo>
                  <a:pt x="0" y="135000"/>
                </a:moveTo>
                <a:lnTo>
                  <a:pt x="187325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9" name="object 589"/>
          <p:cNvSpPr/>
          <p:nvPr/>
        </p:nvSpPr>
        <p:spPr>
          <a:xfrm>
            <a:off x="3460241" y="2138933"/>
            <a:ext cx="260350" cy="190500"/>
          </a:xfrm>
          <a:custGeom>
            <a:avLst/>
            <a:gdLst/>
            <a:ahLst/>
            <a:cxnLst/>
            <a:rect l="l" t="t" r="r" b="b"/>
            <a:pathLst>
              <a:path w="260350" h="190500">
                <a:moveTo>
                  <a:pt x="0" y="0"/>
                </a:moveTo>
                <a:lnTo>
                  <a:pt x="260350" y="19050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0" name="object 590"/>
          <p:cNvSpPr/>
          <p:nvPr/>
        </p:nvSpPr>
        <p:spPr>
          <a:xfrm>
            <a:off x="3827526" y="2027682"/>
            <a:ext cx="263525" cy="301625"/>
          </a:xfrm>
          <a:custGeom>
            <a:avLst/>
            <a:gdLst/>
            <a:ahLst/>
            <a:cxnLst/>
            <a:rect l="l" t="t" r="r" b="b"/>
            <a:pathLst>
              <a:path w="263525" h="301625">
                <a:moveTo>
                  <a:pt x="0" y="301625"/>
                </a:moveTo>
                <a:lnTo>
                  <a:pt x="263525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1" name="object 591"/>
          <p:cNvSpPr/>
          <p:nvPr/>
        </p:nvSpPr>
        <p:spPr>
          <a:xfrm>
            <a:off x="4423409" y="2030071"/>
            <a:ext cx="152400" cy="125730"/>
          </a:xfrm>
          <a:custGeom>
            <a:avLst/>
            <a:gdLst/>
            <a:ahLst/>
            <a:cxnLst/>
            <a:rect l="l" t="t" r="r" b="b"/>
            <a:pathLst>
              <a:path w="152400" h="125730">
                <a:moveTo>
                  <a:pt x="63577" y="0"/>
                </a:moveTo>
                <a:lnTo>
                  <a:pt x="23421" y="16777"/>
                </a:lnTo>
                <a:lnTo>
                  <a:pt x="1630" y="49315"/>
                </a:lnTo>
                <a:lnTo>
                  <a:pt x="0" y="62380"/>
                </a:lnTo>
                <a:lnTo>
                  <a:pt x="1564" y="75158"/>
                </a:lnTo>
                <a:lnTo>
                  <a:pt x="22767" y="107106"/>
                </a:lnTo>
                <a:lnTo>
                  <a:pt x="63085" y="124302"/>
                </a:lnTo>
                <a:lnTo>
                  <a:pt x="79517" y="125567"/>
                </a:lnTo>
                <a:lnTo>
                  <a:pt x="94275" y="123808"/>
                </a:lnTo>
                <a:lnTo>
                  <a:pt x="131074" y="105171"/>
                </a:lnTo>
                <a:lnTo>
                  <a:pt x="150567" y="69727"/>
                </a:lnTo>
                <a:lnTo>
                  <a:pt x="151866" y="54895"/>
                </a:lnTo>
                <a:lnTo>
                  <a:pt x="148851" y="43490"/>
                </a:lnTo>
                <a:lnTo>
                  <a:pt x="112597" y="8738"/>
                </a:lnTo>
                <a:lnTo>
                  <a:pt x="63577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2" name="object 592"/>
          <p:cNvSpPr/>
          <p:nvPr/>
        </p:nvSpPr>
        <p:spPr>
          <a:xfrm>
            <a:off x="4423409" y="2030071"/>
            <a:ext cx="152400" cy="125730"/>
          </a:xfrm>
          <a:custGeom>
            <a:avLst/>
            <a:gdLst/>
            <a:ahLst/>
            <a:cxnLst/>
            <a:rect l="l" t="t" r="r" b="b"/>
            <a:pathLst>
              <a:path w="152400" h="125730">
                <a:moveTo>
                  <a:pt x="0" y="62380"/>
                </a:moveTo>
                <a:lnTo>
                  <a:pt x="13673" y="26238"/>
                </a:lnTo>
                <a:lnTo>
                  <a:pt x="48706" y="3383"/>
                </a:lnTo>
                <a:lnTo>
                  <a:pt x="63577" y="0"/>
                </a:lnTo>
                <a:lnTo>
                  <a:pt x="81740" y="840"/>
                </a:lnTo>
                <a:lnTo>
                  <a:pt x="125034" y="15374"/>
                </a:lnTo>
                <a:lnTo>
                  <a:pt x="151866" y="54895"/>
                </a:lnTo>
                <a:lnTo>
                  <a:pt x="150567" y="69727"/>
                </a:lnTo>
                <a:lnTo>
                  <a:pt x="131074" y="105171"/>
                </a:lnTo>
                <a:lnTo>
                  <a:pt x="94275" y="123808"/>
                </a:lnTo>
                <a:lnTo>
                  <a:pt x="79517" y="125567"/>
                </a:lnTo>
                <a:lnTo>
                  <a:pt x="63085" y="124302"/>
                </a:lnTo>
                <a:lnTo>
                  <a:pt x="22767" y="107106"/>
                </a:lnTo>
                <a:lnTo>
                  <a:pt x="1564" y="75158"/>
                </a:lnTo>
                <a:lnTo>
                  <a:pt x="0" y="62421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3" name="object 593"/>
          <p:cNvSpPr/>
          <p:nvPr/>
        </p:nvSpPr>
        <p:spPr>
          <a:xfrm>
            <a:off x="4222241" y="1985010"/>
            <a:ext cx="201930" cy="107950"/>
          </a:xfrm>
          <a:custGeom>
            <a:avLst/>
            <a:gdLst/>
            <a:ahLst/>
            <a:cxnLst/>
            <a:rect l="l" t="t" r="r" b="b"/>
            <a:pathLst>
              <a:path w="201929" h="107950">
                <a:moveTo>
                  <a:pt x="0" y="0"/>
                </a:moveTo>
                <a:lnTo>
                  <a:pt x="201549" y="10795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4" name="object 594"/>
          <p:cNvSpPr/>
          <p:nvPr/>
        </p:nvSpPr>
        <p:spPr>
          <a:xfrm>
            <a:off x="1904238" y="2552720"/>
            <a:ext cx="152400" cy="124460"/>
          </a:xfrm>
          <a:custGeom>
            <a:avLst/>
            <a:gdLst/>
            <a:ahLst/>
            <a:cxnLst/>
            <a:rect l="l" t="t" r="r" b="b"/>
            <a:pathLst>
              <a:path w="152400" h="124460">
                <a:moveTo>
                  <a:pt x="64110" y="0"/>
                </a:moveTo>
                <a:lnTo>
                  <a:pt x="23635" y="16465"/>
                </a:lnTo>
                <a:lnTo>
                  <a:pt x="1646" y="48720"/>
                </a:lnTo>
                <a:lnTo>
                  <a:pt x="0" y="61701"/>
                </a:lnTo>
                <a:lnTo>
                  <a:pt x="1238" y="72970"/>
                </a:lnTo>
                <a:lnTo>
                  <a:pt x="21925" y="105364"/>
                </a:lnTo>
                <a:lnTo>
                  <a:pt x="61901" y="122865"/>
                </a:lnTo>
                <a:lnTo>
                  <a:pt x="78117" y="124165"/>
                </a:lnTo>
                <a:lnTo>
                  <a:pt x="93123" y="122620"/>
                </a:lnTo>
                <a:lnTo>
                  <a:pt x="130635" y="104513"/>
                </a:lnTo>
                <a:lnTo>
                  <a:pt x="150610" y="69662"/>
                </a:lnTo>
                <a:lnTo>
                  <a:pt x="151976" y="55094"/>
                </a:lnTo>
                <a:lnTo>
                  <a:pt x="149107" y="43674"/>
                </a:lnTo>
                <a:lnTo>
                  <a:pt x="113086" y="8824"/>
                </a:lnTo>
                <a:lnTo>
                  <a:pt x="6411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5" name="object 595"/>
          <p:cNvSpPr/>
          <p:nvPr/>
        </p:nvSpPr>
        <p:spPr>
          <a:xfrm>
            <a:off x="1904238" y="2552720"/>
            <a:ext cx="152400" cy="124460"/>
          </a:xfrm>
          <a:custGeom>
            <a:avLst/>
            <a:gdLst/>
            <a:ahLst/>
            <a:cxnLst/>
            <a:rect l="l" t="t" r="r" b="b"/>
            <a:pathLst>
              <a:path w="152400" h="124460">
                <a:moveTo>
                  <a:pt x="0" y="61701"/>
                </a:moveTo>
                <a:lnTo>
                  <a:pt x="13801" y="25828"/>
                </a:lnTo>
                <a:lnTo>
                  <a:pt x="49127" y="3277"/>
                </a:lnTo>
                <a:lnTo>
                  <a:pt x="64110" y="0"/>
                </a:lnTo>
                <a:lnTo>
                  <a:pt x="82254" y="868"/>
                </a:lnTo>
                <a:lnTo>
                  <a:pt x="125501" y="15487"/>
                </a:lnTo>
                <a:lnTo>
                  <a:pt x="151976" y="55094"/>
                </a:lnTo>
                <a:lnTo>
                  <a:pt x="150610" y="69662"/>
                </a:lnTo>
                <a:lnTo>
                  <a:pt x="130635" y="104513"/>
                </a:lnTo>
                <a:lnTo>
                  <a:pt x="93123" y="122620"/>
                </a:lnTo>
                <a:lnTo>
                  <a:pt x="78117" y="124165"/>
                </a:lnTo>
                <a:lnTo>
                  <a:pt x="61901" y="122865"/>
                </a:lnTo>
                <a:lnTo>
                  <a:pt x="21925" y="105364"/>
                </a:lnTo>
                <a:lnTo>
                  <a:pt x="1238" y="72970"/>
                </a:lnTo>
                <a:lnTo>
                  <a:pt x="0" y="61701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6" name="object 596"/>
          <p:cNvSpPr/>
          <p:nvPr/>
        </p:nvSpPr>
        <p:spPr>
          <a:xfrm>
            <a:off x="2262377" y="1917295"/>
            <a:ext cx="152400" cy="125730"/>
          </a:xfrm>
          <a:custGeom>
            <a:avLst/>
            <a:gdLst/>
            <a:ahLst/>
            <a:cxnLst/>
            <a:rect l="l" t="t" r="r" b="b"/>
            <a:pathLst>
              <a:path w="152400" h="125730">
                <a:moveTo>
                  <a:pt x="63577" y="0"/>
                </a:moveTo>
                <a:lnTo>
                  <a:pt x="23421" y="16777"/>
                </a:lnTo>
                <a:lnTo>
                  <a:pt x="1630" y="49315"/>
                </a:lnTo>
                <a:lnTo>
                  <a:pt x="0" y="62380"/>
                </a:lnTo>
                <a:lnTo>
                  <a:pt x="1564" y="75158"/>
                </a:lnTo>
                <a:lnTo>
                  <a:pt x="22767" y="107106"/>
                </a:lnTo>
                <a:lnTo>
                  <a:pt x="63085" y="124302"/>
                </a:lnTo>
                <a:lnTo>
                  <a:pt x="79517" y="125567"/>
                </a:lnTo>
                <a:lnTo>
                  <a:pt x="94275" y="123808"/>
                </a:lnTo>
                <a:lnTo>
                  <a:pt x="131074" y="105171"/>
                </a:lnTo>
                <a:lnTo>
                  <a:pt x="150567" y="69727"/>
                </a:lnTo>
                <a:lnTo>
                  <a:pt x="151866" y="54895"/>
                </a:lnTo>
                <a:lnTo>
                  <a:pt x="148851" y="43490"/>
                </a:lnTo>
                <a:lnTo>
                  <a:pt x="112597" y="8738"/>
                </a:lnTo>
                <a:lnTo>
                  <a:pt x="63577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7" name="object 597"/>
          <p:cNvSpPr/>
          <p:nvPr/>
        </p:nvSpPr>
        <p:spPr>
          <a:xfrm>
            <a:off x="2262377" y="1917295"/>
            <a:ext cx="152400" cy="125730"/>
          </a:xfrm>
          <a:custGeom>
            <a:avLst/>
            <a:gdLst/>
            <a:ahLst/>
            <a:cxnLst/>
            <a:rect l="l" t="t" r="r" b="b"/>
            <a:pathLst>
              <a:path w="152400" h="125730">
                <a:moveTo>
                  <a:pt x="0" y="62380"/>
                </a:moveTo>
                <a:lnTo>
                  <a:pt x="13673" y="26238"/>
                </a:lnTo>
                <a:lnTo>
                  <a:pt x="48706" y="3383"/>
                </a:lnTo>
                <a:lnTo>
                  <a:pt x="63577" y="0"/>
                </a:lnTo>
                <a:lnTo>
                  <a:pt x="81740" y="840"/>
                </a:lnTo>
                <a:lnTo>
                  <a:pt x="125034" y="15374"/>
                </a:lnTo>
                <a:lnTo>
                  <a:pt x="151866" y="54895"/>
                </a:lnTo>
                <a:lnTo>
                  <a:pt x="150567" y="69727"/>
                </a:lnTo>
                <a:lnTo>
                  <a:pt x="131074" y="105171"/>
                </a:lnTo>
                <a:lnTo>
                  <a:pt x="94275" y="123808"/>
                </a:lnTo>
                <a:lnTo>
                  <a:pt x="79517" y="125567"/>
                </a:lnTo>
                <a:lnTo>
                  <a:pt x="63085" y="124302"/>
                </a:lnTo>
                <a:lnTo>
                  <a:pt x="22767" y="107106"/>
                </a:lnTo>
                <a:lnTo>
                  <a:pt x="1564" y="75158"/>
                </a:lnTo>
                <a:lnTo>
                  <a:pt x="0" y="62421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8" name="object 598"/>
          <p:cNvSpPr/>
          <p:nvPr/>
        </p:nvSpPr>
        <p:spPr>
          <a:xfrm>
            <a:off x="2033777" y="2023110"/>
            <a:ext cx="250825" cy="548005"/>
          </a:xfrm>
          <a:custGeom>
            <a:avLst/>
            <a:gdLst/>
            <a:ahLst/>
            <a:cxnLst/>
            <a:rect l="l" t="t" r="r" b="b"/>
            <a:pathLst>
              <a:path w="250825" h="548005">
                <a:moveTo>
                  <a:pt x="0" y="547751"/>
                </a:moveTo>
                <a:lnTo>
                  <a:pt x="250825" y="0"/>
                </a:lnTo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9" name="object 599"/>
          <p:cNvSpPr/>
          <p:nvPr/>
        </p:nvSpPr>
        <p:spPr>
          <a:xfrm>
            <a:off x="2611373" y="2691404"/>
            <a:ext cx="152400" cy="124460"/>
          </a:xfrm>
          <a:custGeom>
            <a:avLst/>
            <a:gdLst/>
            <a:ahLst/>
            <a:cxnLst/>
            <a:rect l="l" t="t" r="r" b="b"/>
            <a:pathLst>
              <a:path w="152400" h="124460">
                <a:moveTo>
                  <a:pt x="64110" y="0"/>
                </a:moveTo>
                <a:lnTo>
                  <a:pt x="23635" y="16465"/>
                </a:lnTo>
                <a:lnTo>
                  <a:pt x="1646" y="48720"/>
                </a:lnTo>
                <a:lnTo>
                  <a:pt x="0" y="61701"/>
                </a:lnTo>
                <a:lnTo>
                  <a:pt x="1238" y="72970"/>
                </a:lnTo>
                <a:lnTo>
                  <a:pt x="21925" y="105364"/>
                </a:lnTo>
                <a:lnTo>
                  <a:pt x="61901" y="122865"/>
                </a:lnTo>
                <a:lnTo>
                  <a:pt x="78117" y="124165"/>
                </a:lnTo>
                <a:lnTo>
                  <a:pt x="93123" y="122620"/>
                </a:lnTo>
                <a:lnTo>
                  <a:pt x="130635" y="104513"/>
                </a:lnTo>
                <a:lnTo>
                  <a:pt x="150610" y="69662"/>
                </a:lnTo>
                <a:lnTo>
                  <a:pt x="151976" y="55094"/>
                </a:lnTo>
                <a:lnTo>
                  <a:pt x="149107" y="43674"/>
                </a:lnTo>
                <a:lnTo>
                  <a:pt x="113086" y="8824"/>
                </a:lnTo>
                <a:lnTo>
                  <a:pt x="6411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0" name="object 600"/>
          <p:cNvSpPr/>
          <p:nvPr/>
        </p:nvSpPr>
        <p:spPr>
          <a:xfrm>
            <a:off x="2611373" y="2691404"/>
            <a:ext cx="152400" cy="124460"/>
          </a:xfrm>
          <a:custGeom>
            <a:avLst/>
            <a:gdLst/>
            <a:ahLst/>
            <a:cxnLst/>
            <a:rect l="l" t="t" r="r" b="b"/>
            <a:pathLst>
              <a:path w="152400" h="124460">
                <a:moveTo>
                  <a:pt x="0" y="61701"/>
                </a:moveTo>
                <a:lnTo>
                  <a:pt x="13801" y="25828"/>
                </a:lnTo>
                <a:lnTo>
                  <a:pt x="49127" y="3277"/>
                </a:lnTo>
                <a:lnTo>
                  <a:pt x="64110" y="0"/>
                </a:lnTo>
                <a:lnTo>
                  <a:pt x="82254" y="868"/>
                </a:lnTo>
                <a:lnTo>
                  <a:pt x="125501" y="15487"/>
                </a:lnTo>
                <a:lnTo>
                  <a:pt x="151976" y="55094"/>
                </a:lnTo>
                <a:lnTo>
                  <a:pt x="150610" y="69662"/>
                </a:lnTo>
                <a:lnTo>
                  <a:pt x="130635" y="104513"/>
                </a:lnTo>
                <a:lnTo>
                  <a:pt x="93123" y="122620"/>
                </a:lnTo>
                <a:lnTo>
                  <a:pt x="78117" y="124165"/>
                </a:lnTo>
                <a:lnTo>
                  <a:pt x="61901" y="122865"/>
                </a:lnTo>
                <a:lnTo>
                  <a:pt x="21925" y="105364"/>
                </a:lnTo>
                <a:lnTo>
                  <a:pt x="1238" y="72970"/>
                </a:lnTo>
                <a:lnTo>
                  <a:pt x="0" y="61701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1" name="object 601"/>
          <p:cNvSpPr/>
          <p:nvPr/>
        </p:nvSpPr>
        <p:spPr>
          <a:xfrm>
            <a:off x="2393442" y="2023110"/>
            <a:ext cx="240029" cy="685800"/>
          </a:xfrm>
          <a:custGeom>
            <a:avLst/>
            <a:gdLst/>
            <a:ahLst/>
            <a:cxnLst/>
            <a:rect l="l" t="t" r="r" b="b"/>
            <a:pathLst>
              <a:path w="240030" h="685800">
                <a:moveTo>
                  <a:pt x="0" y="0"/>
                </a:moveTo>
                <a:lnTo>
                  <a:pt x="239649" y="68580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2" name="object 602"/>
          <p:cNvSpPr/>
          <p:nvPr/>
        </p:nvSpPr>
        <p:spPr>
          <a:xfrm>
            <a:off x="2740914" y="2274570"/>
            <a:ext cx="271780" cy="434975"/>
          </a:xfrm>
          <a:custGeom>
            <a:avLst/>
            <a:gdLst/>
            <a:ahLst/>
            <a:cxnLst/>
            <a:rect l="l" t="t" r="r" b="b"/>
            <a:pathLst>
              <a:path w="271780" h="434975">
                <a:moveTo>
                  <a:pt x="0" y="434975"/>
                </a:moveTo>
                <a:lnTo>
                  <a:pt x="271525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3" name="object 603"/>
          <p:cNvSpPr/>
          <p:nvPr/>
        </p:nvSpPr>
        <p:spPr>
          <a:xfrm>
            <a:off x="4554473" y="1972817"/>
            <a:ext cx="259079" cy="76200"/>
          </a:xfrm>
          <a:custGeom>
            <a:avLst/>
            <a:gdLst/>
            <a:ahLst/>
            <a:cxnLst/>
            <a:rect l="l" t="t" r="r" b="b"/>
            <a:pathLst>
              <a:path w="259079" h="76200">
                <a:moveTo>
                  <a:pt x="0" y="76200"/>
                </a:moveTo>
                <a:lnTo>
                  <a:pt x="258825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4" name="object 604"/>
          <p:cNvSpPr/>
          <p:nvPr/>
        </p:nvSpPr>
        <p:spPr>
          <a:xfrm>
            <a:off x="0" y="0"/>
            <a:ext cx="9144000" cy="584200"/>
          </a:xfrm>
          <a:custGeom>
            <a:avLst/>
            <a:gdLst/>
            <a:ahLst/>
            <a:cxnLst/>
            <a:rect l="l" t="t" r="r" b="b"/>
            <a:pathLst>
              <a:path w="9144000" h="584200">
                <a:moveTo>
                  <a:pt x="0" y="583691"/>
                </a:moveTo>
                <a:lnTo>
                  <a:pt x="9144000" y="583691"/>
                </a:lnTo>
                <a:lnTo>
                  <a:pt x="9144000" y="0"/>
                </a:lnTo>
                <a:lnTo>
                  <a:pt x="0" y="0"/>
                </a:lnTo>
                <a:lnTo>
                  <a:pt x="0" y="5836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5" name="object 605"/>
          <p:cNvSpPr/>
          <p:nvPr/>
        </p:nvSpPr>
        <p:spPr>
          <a:xfrm>
            <a:off x="1226819" y="0"/>
            <a:ext cx="2881884" cy="816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6" name="object 606"/>
          <p:cNvSpPr/>
          <p:nvPr/>
        </p:nvSpPr>
        <p:spPr>
          <a:xfrm>
            <a:off x="3572255" y="0"/>
            <a:ext cx="4372356" cy="8168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7" name="object 60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06170">
              <a:lnSpc>
                <a:spcPct val="100000"/>
              </a:lnSpc>
            </a:pPr>
            <a:r>
              <a:rPr dirty="0"/>
              <a:t>Fi</a:t>
            </a:r>
            <a:r>
              <a:rPr dirty="0" spc="-15"/>
              <a:t>e</a:t>
            </a:r>
            <a:r>
              <a:rPr dirty="0"/>
              <a:t>ld</a:t>
            </a:r>
            <a:r>
              <a:rPr dirty="0" spc="-25"/>
              <a:t> </a:t>
            </a:r>
            <a:r>
              <a:rPr dirty="0"/>
              <a:t>Grade</a:t>
            </a:r>
            <a:r>
              <a:rPr dirty="0" spc="-25"/>
              <a:t> </a:t>
            </a:r>
            <a:r>
              <a:rPr dirty="0">
                <a:solidFill>
                  <a:srgbClr val="FFFF00"/>
                </a:solidFill>
              </a:rPr>
              <a:t>OER</a:t>
            </a:r>
            <a:r>
              <a:rPr dirty="0" spc="-15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Stre</a:t>
            </a:r>
            <a:r>
              <a:rPr dirty="0" spc="-15">
                <a:solidFill>
                  <a:srgbClr val="FFFF00"/>
                </a:solidFill>
              </a:rPr>
              <a:t>n</a:t>
            </a:r>
            <a:r>
              <a:rPr dirty="0">
                <a:solidFill>
                  <a:srgbClr val="FFFF00"/>
                </a:solidFill>
              </a:rPr>
              <a:t>gth</a:t>
            </a:r>
            <a:r>
              <a:rPr dirty="0" spc="-45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Chart</a:t>
            </a:r>
          </a:p>
        </p:txBody>
      </p:sp>
      <p:sp>
        <p:nvSpPr>
          <p:cNvPr id="608" name="object 608"/>
          <p:cNvSpPr/>
          <p:nvPr/>
        </p:nvSpPr>
        <p:spPr>
          <a:xfrm>
            <a:off x="57911" y="1600200"/>
            <a:ext cx="866140" cy="1691639"/>
          </a:xfrm>
          <a:custGeom>
            <a:avLst/>
            <a:gdLst/>
            <a:ahLst/>
            <a:cxnLst/>
            <a:rect l="l" t="t" r="r" b="b"/>
            <a:pathLst>
              <a:path w="866140" h="1691639">
                <a:moveTo>
                  <a:pt x="0" y="1691639"/>
                </a:moveTo>
                <a:lnTo>
                  <a:pt x="865632" y="1691639"/>
                </a:lnTo>
                <a:lnTo>
                  <a:pt x="86563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9" name="object 609"/>
          <p:cNvSpPr/>
          <p:nvPr/>
        </p:nvSpPr>
        <p:spPr>
          <a:xfrm>
            <a:off x="57911" y="1600200"/>
            <a:ext cx="866140" cy="1691639"/>
          </a:xfrm>
          <a:custGeom>
            <a:avLst/>
            <a:gdLst/>
            <a:ahLst/>
            <a:cxnLst/>
            <a:rect l="l" t="t" r="r" b="b"/>
            <a:pathLst>
              <a:path w="866140" h="1691639">
                <a:moveTo>
                  <a:pt x="0" y="1691639"/>
                </a:moveTo>
                <a:lnTo>
                  <a:pt x="865632" y="1691639"/>
                </a:lnTo>
                <a:lnTo>
                  <a:pt x="86563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0" name="object 610"/>
          <p:cNvSpPr txBox="1"/>
          <p:nvPr/>
        </p:nvSpPr>
        <p:spPr>
          <a:xfrm>
            <a:off x="142747" y="1649794"/>
            <a:ext cx="695325" cy="737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635">
              <a:lnSpc>
                <a:spcPct val="100000"/>
              </a:lnSpc>
            </a:pPr>
            <a:r>
              <a:rPr dirty="0" sz="800" b="1">
                <a:latin typeface="Arial"/>
                <a:cs typeface="Arial"/>
              </a:rPr>
              <a:t>For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eac</a:t>
            </a:r>
            <a:r>
              <a:rPr dirty="0" sz="800" b="1">
                <a:latin typeface="Arial"/>
                <a:cs typeface="Arial"/>
              </a:rPr>
              <a:t>h</a:t>
            </a:r>
            <a:r>
              <a:rPr dirty="0" sz="800" b="1">
                <a:latin typeface="Arial"/>
                <a:cs typeface="Arial"/>
              </a:rPr>
              <a:t> S</a:t>
            </a:r>
            <a:r>
              <a:rPr dirty="0" sz="800" spc="-5" b="1">
                <a:latin typeface="Arial"/>
                <a:cs typeface="Arial"/>
              </a:rPr>
              <a:t>e</a:t>
            </a:r>
            <a:r>
              <a:rPr dirty="0" sz="800" b="1">
                <a:latin typeface="Arial"/>
                <a:cs typeface="Arial"/>
              </a:rPr>
              <a:t>nior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Rate</a:t>
            </a:r>
            <a:r>
              <a:rPr dirty="0" sz="800" b="1">
                <a:latin typeface="Arial"/>
                <a:cs typeface="Arial"/>
              </a:rPr>
              <a:t>r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c</a:t>
            </a:r>
            <a:r>
              <a:rPr dirty="0" sz="800" b="1">
                <a:latin typeface="Arial"/>
                <a:cs typeface="Arial"/>
              </a:rPr>
              <a:t>omm</a:t>
            </a:r>
            <a:r>
              <a:rPr dirty="0" sz="800" spc="-5" b="1">
                <a:latin typeface="Arial"/>
                <a:cs typeface="Arial"/>
              </a:rPr>
              <a:t>e</a:t>
            </a:r>
            <a:r>
              <a:rPr dirty="0" sz="800" b="1">
                <a:latin typeface="Arial"/>
                <a:cs typeface="Arial"/>
              </a:rPr>
              <a:t>nt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t</a:t>
            </a:r>
            <a:r>
              <a:rPr dirty="0" sz="800" b="1">
                <a:latin typeface="Arial"/>
                <a:cs typeface="Arial"/>
              </a:rPr>
              <a:t>hat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f</a:t>
            </a:r>
            <a:r>
              <a:rPr dirty="0" sz="800" b="1">
                <a:latin typeface="Arial"/>
                <a:cs typeface="Arial"/>
              </a:rPr>
              <a:t>ul</a:t>
            </a:r>
            <a:r>
              <a:rPr dirty="0" sz="800" spc="-5" b="1">
                <a:latin typeface="Arial"/>
                <a:cs typeface="Arial"/>
              </a:rPr>
              <a:t>f</a:t>
            </a:r>
            <a:r>
              <a:rPr dirty="0" sz="800" b="1">
                <a:latin typeface="Arial"/>
                <a:cs typeface="Arial"/>
              </a:rPr>
              <a:t>ills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c</a:t>
            </a:r>
            <a:r>
              <a:rPr dirty="0" sz="800" b="1">
                <a:latin typeface="Arial"/>
                <a:cs typeface="Arial"/>
              </a:rPr>
              <a:t>ri</a:t>
            </a:r>
            <a:r>
              <a:rPr dirty="0" sz="800" spc="-5" b="1">
                <a:latin typeface="Arial"/>
                <a:cs typeface="Arial"/>
              </a:rPr>
              <a:t>te</a:t>
            </a:r>
            <a:r>
              <a:rPr dirty="0" sz="800" b="1">
                <a:latin typeface="Arial"/>
                <a:cs typeface="Arial"/>
              </a:rPr>
              <a:t>ria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a</a:t>
            </a:r>
            <a:r>
              <a:rPr dirty="0" sz="800" b="1">
                <a:latin typeface="Arial"/>
                <a:cs typeface="Arial"/>
              </a:rPr>
              <a:t>dd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one</a:t>
            </a:r>
            <a:r>
              <a:rPr dirty="0" sz="800" b="1">
                <a:latin typeface="Arial"/>
                <a:cs typeface="Arial"/>
              </a:rPr>
              <a:t> poin</a:t>
            </a:r>
            <a:r>
              <a:rPr dirty="0" sz="800" spc="-5" b="1">
                <a:latin typeface="Arial"/>
                <a:cs typeface="Arial"/>
              </a:rPr>
              <a:t>t</a:t>
            </a:r>
            <a:r>
              <a:rPr dirty="0" sz="800" b="1"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611" name="object 611"/>
          <p:cNvSpPr txBox="1"/>
          <p:nvPr/>
        </p:nvSpPr>
        <p:spPr>
          <a:xfrm>
            <a:off x="145795" y="2503615"/>
            <a:ext cx="688975" cy="737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1905">
              <a:lnSpc>
                <a:spcPct val="100000"/>
              </a:lnSpc>
            </a:pPr>
            <a:r>
              <a:rPr dirty="0" sz="800" spc="-5">
                <a:latin typeface="Arial"/>
                <a:cs typeface="Arial"/>
              </a:rPr>
              <a:t>(Cr</a:t>
            </a:r>
            <a:r>
              <a:rPr dirty="0" sz="800">
                <a:latin typeface="Arial"/>
                <a:cs typeface="Arial"/>
              </a:rPr>
              <a:t>it</a:t>
            </a:r>
            <a:r>
              <a:rPr dirty="0" sz="800" spc="-5">
                <a:latin typeface="Arial"/>
                <a:cs typeface="Arial"/>
              </a:rPr>
              <a:t>er</a:t>
            </a:r>
            <a:r>
              <a:rPr dirty="0" sz="800">
                <a:latin typeface="Arial"/>
                <a:cs typeface="Arial"/>
              </a:rPr>
              <a:t>ia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is </a:t>
            </a:r>
            <a:r>
              <a:rPr dirty="0" sz="800" spc="10">
                <a:latin typeface="Arial"/>
                <a:cs typeface="Arial"/>
              </a:rPr>
              <a:t>m</a:t>
            </a:r>
            <a:r>
              <a:rPr dirty="0" sz="800" spc="-5">
                <a:latin typeface="Arial"/>
                <a:cs typeface="Arial"/>
              </a:rPr>
              <a:t>e</a:t>
            </a:r>
            <a:r>
              <a:rPr dirty="0" sz="800">
                <a:latin typeface="Arial"/>
                <a:cs typeface="Arial"/>
              </a:rPr>
              <a:t>t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b</a:t>
            </a:r>
            <a:r>
              <a:rPr dirty="0" sz="800">
                <a:latin typeface="Arial"/>
                <a:cs typeface="Arial"/>
              </a:rPr>
              <a:t>y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ha</a:t>
            </a:r>
            <a:r>
              <a:rPr dirty="0" sz="800" spc="-10">
                <a:latin typeface="Arial"/>
                <a:cs typeface="Arial"/>
              </a:rPr>
              <a:t>v</a:t>
            </a:r>
            <a:r>
              <a:rPr dirty="0" sz="800">
                <a:latin typeface="Arial"/>
                <a:cs typeface="Arial"/>
              </a:rPr>
              <a:t>ing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</a:t>
            </a:r>
            <a:r>
              <a:rPr dirty="0" sz="800">
                <a:latin typeface="Arial"/>
                <a:cs typeface="Arial"/>
              </a:rPr>
              <a:t> st</a:t>
            </a:r>
            <a:r>
              <a:rPr dirty="0" sz="800" spc="-5">
                <a:latin typeface="Arial"/>
                <a:cs typeface="Arial"/>
              </a:rPr>
              <a:t>a</a:t>
            </a:r>
            <a:r>
              <a:rPr dirty="0" sz="800">
                <a:latin typeface="Arial"/>
                <a:cs typeface="Arial"/>
              </a:rPr>
              <a:t>t</a:t>
            </a:r>
            <a:r>
              <a:rPr dirty="0" sz="800" spc="-5">
                <a:latin typeface="Arial"/>
                <a:cs typeface="Arial"/>
              </a:rPr>
              <a:t>e</a:t>
            </a:r>
            <a:r>
              <a:rPr dirty="0" sz="800" spc="10">
                <a:latin typeface="Arial"/>
                <a:cs typeface="Arial"/>
              </a:rPr>
              <a:t>m</a:t>
            </a:r>
            <a:r>
              <a:rPr dirty="0" sz="800" spc="-5">
                <a:latin typeface="Arial"/>
                <a:cs typeface="Arial"/>
              </a:rPr>
              <a:t>en</a:t>
            </a:r>
            <a:r>
              <a:rPr dirty="0" sz="800">
                <a:latin typeface="Arial"/>
                <a:cs typeface="Arial"/>
              </a:rPr>
              <a:t>t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</a:t>
            </a:r>
            <a:r>
              <a:rPr dirty="0" sz="800" spc="-5">
                <a:latin typeface="Arial"/>
                <a:cs typeface="Arial"/>
              </a:rPr>
              <a:t>ha</a:t>
            </a:r>
            <a:r>
              <a:rPr dirty="0" sz="800">
                <a:latin typeface="Arial"/>
                <a:cs typeface="Arial"/>
              </a:rPr>
              <a:t>t</a:t>
            </a:r>
            <a:r>
              <a:rPr dirty="0" sz="800">
                <a:latin typeface="Arial"/>
                <a:cs typeface="Arial"/>
              </a:rPr>
              <a:t> c</a:t>
            </a:r>
            <a:r>
              <a:rPr dirty="0" sz="800" spc="-5">
                <a:latin typeface="Arial"/>
                <a:cs typeface="Arial"/>
              </a:rPr>
              <a:t>o</a:t>
            </a:r>
            <a:r>
              <a:rPr dirty="0" sz="800" spc="-10">
                <a:latin typeface="Arial"/>
                <a:cs typeface="Arial"/>
              </a:rPr>
              <a:t>v</a:t>
            </a:r>
            <a:r>
              <a:rPr dirty="0" sz="800" spc="-5">
                <a:latin typeface="Arial"/>
                <a:cs typeface="Arial"/>
              </a:rPr>
              <a:t>er</a:t>
            </a:r>
            <a:r>
              <a:rPr dirty="0" sz="800">
                <a:latin typeface="Arial"/>
                <a:cs typeface="Arial"/>
              </a:rPr>
              <a:t>s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ea</a:t>
            </a:r>
            <a:r>
              <a:rPr dirty="0" sz="800">
                <a:latin typeface="Arial"/>
                <a:cs typeface="Arial"/>
              </a:rPr>
              <a:t>ch </a:t>
            </a:r>
            <a:r>
              <a:rPr dirty="0" sz="800" spc="-5">
                <a:latin typeface="Arial"/>
                <a:cs typeface="Arial"/>
              </a:rPr>
              <a:t>o</a:t>
            </a:r>
            <a:r>
              <a:rPr dirty="0" sz="800">
                <a:latin typeface="Arial"/>
                <a:cs typeface="Arial"/>
              </a:rPr>
              <a:t>f</a:t>
            </a:r>
            <a:r>
              <a:rPr dirty="0" sz="800">
                <a:latin typeface="Arial"/>
                <a:cs typeface="Arial"/>
              </a:rPr>
              <a:t> t</a:t>
            </a:r>
            <a:r>
              <a:rPr dirty="0" sz="800" spc="-5">
                <a:latin typeface="Arial"/>
                <a:cs typeface="Arial"/>
              </a:rPr>
              <a:t>h</a:t>
            </a:r>
            <a:r>
              <a:rPr dirty="0" sz="800">
                <a:latin typeface="Arial"/>
                <a:cs typeface="Arial"/>
              </a:rPr>
              <a:t>e fi</a:t>
            </a:r>
            <a:r>
              <a:rPr dirty="0" sz="800" spc="-5">
                <a:latin typeface="Arial"/>
                <a:cs typeface="Arial"/>
              </a:rPr>
              <a:t>v</a:t>
            </a:r>
            <a:r>
              <a:rPr dirty="0" sz="800">
                <a:latin typeface="Arial"/>
                <a:cs typeface="Arial"/>
              </a:rPr>
              <a:t>e </a:t>
            </a:r>
            <a:r>
              <a:rPr dirty="0" sz="800" spc="-5">
                <a:latin typeface="Arial"/>
                <a:cs typeface="Arial"/>
              </a:rPr>
              <a:t>area</a:t>
            </a:r>
            <a:r>
              <a:rPr dirty="0" sz="800">
                <a:latin typeface="Arial"/>
                <a:cs typeface="Arial"/>
              </a:rPr>
              <a:t>s</a:t>
            </a:r>
            <a:r>
              <a:rPr dirty="0" sz="800">
                <a:latin typeface="Arial"/>
                <a:cs typeface="Arial"/>
              </a:rPr>
              <a:t> list</a:t>
            </a:r>
            <a:r>
              <a:rPr dirty="0" sz="800" spc="-5">
                <a:latin typeface="Arial"/>
                <a:cs typeface="Arial"/>
              </a:rPr>
              <a:t>ed</a:t>
            </a:r>
            <a:r>
              <a:rPr dirty="0" sz="80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sp>
        <p:nvSpPr>
          <p:cNvPr id="612" name="object 612"/>
          <p:cNvSpPr/>
          <p:nvPr/>
        </p:nvSpPr>
        <p:spPr>
          <a:xfrm>
            <a:off x="8343900" y="0"/>
            <a:ext cx="800100" cy="496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3" name="object 613"/>
          <p:cNvSpPr/>
          <p:nvPr/>
        </p:nvSpPr>
        <p:spPr>
          <a:xfrm>
            <a:off x="8458961" y="769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58800" y="0"/>
                </a:moveTo>
                <a:lnTo>
                  <a:pt x="50800" y="0"/>
                </a:lnTo>
                <a:lnTo>
                  <a:pt x="41265" y="892"/>
                </a:lnTo>
                <a:lnTo>
                  <a:pt x="7755" y="23799"/>
                </a:lnTo>
                <a:lnTo>
                  <a:pt x="0" y="50800"/>
                </a:lnTo>
                <a:lnTo>
                  <a:pt x="0" y="304800"/>
                </a:lnTo>
                <a:lnTo>
                  <a:pt x="609600" y="304800"/>
                </a:lnTo>
                <a:lnTo>
                  <a:pt x="609600" y="50800"/>
                </a:lnTo>
                <a:lnTo>
                  <a:pt x="5588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4" name="object 614"/>
          <p:cNvSpPr/>
          <p:nvPr/>
        </p:nvSpPr>
        <p:spPr>
          <a:xfrm>
            <a:off x="8458961" y="769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0800" y="0"/>
                </a:moveTo>
                <a:lnTo>
                  <a:pt x="558800" y="0"/>
                </a:lnTo>
                <a:lnTo>
                  <a:pt x="609600" y="50800"/>
                </a:lnTo>
                <a:lnTo>
                  <a:pt x="609600" y="304800"/>
                </a:lnTo>
                <a:lnTo>
                  <a:pt x="0" y="304800"/>
                </a:lnTo>
                <a:lnTo>
                  <a:pt x="0" y="50800"/>
                </a:lnTo>
                <a:lnTo>
                  <a:pt x="2035" y="36511"/>
                </a:lnTo>
                <a:lnTo>
                  <a:pt x="27948" y="5413"/>
                </a:lnTo>
                <a:lnTo>
                  <a:pt x="50800" y="0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5" name="object 615"/>
          <p:cNvSpPr txBox="1"/>
          <p:nvPr/>
        </p:nvSpPr>
        <p:spPr>
          <a:xfrm>
            <a:off x="8559800" y="173083"/>
            <a:ext cx="39941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 b="1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900" spc="5" b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900" b="1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900" spc="-1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255" y="3648455"/>
            <a:ext cx="7315200" cy="1278890"/>
          </a:xfrm>
          <a:custGeom>
            <a:avLst/>
            <a:gdLst/>
            <a:ahLst/>
            <a:cxnLst/>
            <a:rect l="l" t="t" r="r" b="b"/>
            <a:pathLst>
              <a:path w="7315200" h="1278889">
                <a:moveTo>
                  <a:pt x="0" y="1278636"/>
                </a:moveTo>
                <a:lnTo>
                  <a:pt x="7315200" y="1278636"/>
                </a:lnTo>
                <a:lnTo>
                  <a:pt x="7315200" y="0"/>
                </a:lnTo>
                <a:lnTo>
                  <a:pt x="0" y="0"/>
                </a:lnTo>
                <a:lnTo>
                  <a:pt x="0" y="1278636"/>
                </a:lnTo>
                <a:close/>
              </a:path>
            </a:pathLst>
          </a:custGeom>
          <a:ln w="6096">
            <a:solidFill>
              <a:srgbClr val="717B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4400" y="5049011"/>
            <a:ext cx="7315200" cy="685800"/>
          </a:xfrm>
          <a:custGeom>
            <a:avLst/>
            <a:gdLst/>
            <a:ahLst/>
            <a:cxnLst/>
            <a:rect l="l" t="t" r="r" b="b"/>
            <a:pathLst>
              <a:path w="7315200" h="685800">
                <a:moveTo>
                  <a:pt x="0" y="685800"/>
                </a:moveTo>
                <a:lnTo>
                  <a:pt x="7315200" y="685800"/>
                </a:lnTo>
                <a:lnTo>
                  <a:pt x="7315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6096">
            <a:solidFill>
              <a:srgbClr val="9FB8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05255" y="3648455"/>
            <a:ext cx="228600" cy="625475"/>
          </a:xfrm>
          <a:custGeom>
            <a:avLst/>
            <a:gdLst/>
            <a:ahLst/>
            <a:cxnLst/>
            <a:rect l="l" t="t" r="r" b="b"/>
            <a:pathLst>
              <a:path w="228600" h="625475">
                <a:moveTo>
                  <a:pt x="0" y="625132"/>
                </a:moveTo>
                <a:lnTo>
                  <a:pt x="228600" y="625132"/>
                </a:lnTo>
                <a:lnTo>
                  <a:pt x="228600" y="0"/>
                </a:lnTo>
                <a:lnTo>
                  <a:pt x="0" y="0"/>
                </a:lnTo>
                <a:lnTo>
                  <a:pt x="0" y="625132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05255" y="4532629"/>
            <a:ext cx="228600" cy="394970"/>
          </a:xfrm>
          <a:custGeom>
            <a:avLst/>
            <a:gdLst/>
            <a:ahLst/>
            <a:cxnLst/>
            <a:rect l="l" t="t" r="r" b="b"/>
            <a:pathLst>
              <a:path w="228600" h="394970">
                <a:moveTo>
                  <a:pt x="0" y="394462"/>
                </a:moveTo>
                <a:lnTo>
                  <a:pt x="228600" y="394462"/>
                </a:lnTo>
                <a:lnTo>
                  <a:pt x="228600" y="0"/>
                </a:lnTo>
                <a:lnTo>
                  <a:pt x="0" y="0"/>
                </a:lnTo>
                <a:lnTo>
                  <a:pt x="0" y="394462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4400" y="5049011"/>
            <a:ext cx="228600" cy="685800"/>
          </a:xfrm>
          <a:custGeom>
            <a:avLst/>
            <a:gdLst/>
            <a:ahLst/>
            <a:cxnLst/>
            <a:rect l="l" t="t" r="r" b="b"/>
            <a:pathLst>
              <a:path w="228600" h="685800">
                <a:moveTo>
                  <a:pt x="0" y="685800"/>
                </a:moveTo>
                <a:lnTo>
                  <a:pt x="228600" y="685800"/>
                </a:lnTo>
                <a:lnTo>
                  <a:pt x="228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90600" y="685850"/>
            <a:ext cx="817880" cy="1247140"/>
          </a:xfrm>
          <a:custGeom>
            <a:avLst/>
            <a:gdLst/>
            <a:ahLst/>
            <a:cxnLst/>
            <a:rect l="l" t="t" r="r" b="b"/>
            <a:pathLst>
              <a:path w="817880" h="1247139">
                <a:moveTo>
                  <a:pt x="0" y="1246581"/>
                </a:moveTo>
                <a:lnTo>
                  <a:pt x="817422" y="1246581"/>
                </a:lnTo>
                <a:lnTo>
                  <a:pt x="817422" y="0"/>
                </a:lnTo>
                <a:lnTo>
                  <a:pt x="0" y="0"/>
                </a:lnTo>
                <a:lnTo>
                  <a:pt x="0" y="12465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07972" y="685850"/>
            <a:ext cx="408940" cy="1247140"/>
          </a:xfrm>
          <a:custGeom>
            <a:avLst/>
            <a:gdLst/>
            <a:ahLst/>
            <a:cxnLst/>
            <a:rect l="l" t="t" r="r" b="b"/>
            <a:pathLst>
              <a:path w="408939" h="1247139">
                <a:moveTo>
                  <a:pt x="0" y="1246581"/>
                </a:moveTo>
                <a:lnTo>
                  <a:pt x="408711" y="1246581"/>
                </a:lnTo>
                <a:lnTo>
                  <a:pt x="408711" y="0"/>
                </a:lnTo>
                <a:lnTo>
                  <a:pt x="0" y="0"/>
                </a:lnTo>
                <a:lnTo>
                  <a:pt x="0" y="12465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16785" y="685850"/>
            <a:ext cx="408940" cy="1247140"/>
          </a:xfrm>
          <a:custGeom>
            <a:avLst/>
            <a:gdLst/>
            <a:ahLst/>
            <a:cxnLst/>
            <a:rect l="l" t="t" r="r" b="b"/>
            <a:pathLst>
              <a:path w="408939" h="1247139">
                <a:moveTo>
                  <a:pt x="0" y="1246581"/>
                </a:moveTo>
                <a:lnTo>
                  <a:pt x="408711" y="1246581"/>
                </a:lnTo>
                <a:lnTo>
                  <a:pt x="408711" y="0"/>
                </a:lnTo>
                <a:lnTo>
                  <a:pt x="0" y="0"/>
                </a:lnTo>
                <a:lnTo>
                  <a:pt x="0" y="12465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625470" y="685850"/>
            <a:ext cx="408940" cy="1247140"/>
          </a:xfrm>
          <a:custGeom>
            <a:avLst/>
            <a:gdLst/>
            <a:ahLst/>
            <a:cxnLst/>
            <a:rect l="l" t="t" r="r" b="b"/>
            <a:pathLst>
              <a:path w="408939" h="1247139">
                <a:moveTo>
                  <a:pt x="0" y="1246581"/>
                </a:moveTo>
                <a:lnTo>
                  <a:pt x="408711" y="1246581"/>
                </a:lnTo>
                <a:lnTo>
                  <a:pt x="408711" y="0"/>
                </a:lnTo>
                <a:lnTo>
                  <a:pt x="0" y="0"/>
                </a:lnTo>
                <a:lnTo>
                  <a:pt x="0" y="12465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34157" y="685850"/>
            <a:ext cx="408940" cy="1247140"/>
          </a:xfrm>
          <a:custGeom>
            <a:avLst/>
            <a:gdLst/>
            <a:ahLst/>
            <a:cxnLst/>
            <a:rect l="l" t="t" r="r" b="b"/>
            <a:pathLst>
              <a:path w="408939" h="1247139">
                <a:moveTo>
                  <a:pt x="0" y="1246581"/>
                </a:moveTo>
                <a:lnTo>
                  <a:pt x="408711" y="1246581"/>
                </a:lnTo>
                <a:lnTo>
                  <a:pt x="408711" y="0"/>
                </a:lnTo>
                <a:lnTo>
                  <a:pt x="0" y="0"/>
                </a:lnTo>
                <a:lnTo>
                  <a:pt x="0" y="12465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42842" y="685850"/>
            <a:ext cx="408940" cy="1247140"/>
          </a:xfrm>
          <a:custGeom>
            <a:avLst/>
            <a:gdLst/>
            <a:ahLst/>
            <a:cxnLst/>
            <a:rect l="l" t="t" r="r" b="b"/>
            <a:pathLst>
              <a:path w="408939" h="1247139">
                <a:moveTo>
                  <a:pt x="0" y="1246581"/>
                </a:moveTo>
                <a:lnTo>
                  <a:pt x="408711" y="1246581"/>
                </a:lnTo>
                <a:lnTo>
                  <a:pt x="408711" y="0"/>
                </a:lnTo>
                <a:lnTo>
                  <a:pt x="0" y="0"/>
                </a:lnTo>
                <a:lnTo>
                  <a:pt x="0" y="1246581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51528" y="685850"/>
            <a:ext cx="408940" cy="1247140"/>
          </a:xfrm>
          <a:custGeom>
            <a:avLst/>
            <a:gdLst/>
            <a:ahLst/>
            <a:cxnLst/>
            <a:rect l="l" t="t" r="r" b="b"/>
            <a:pathLst>
              <a:path w="408939" h="1247139">
                <a:moveTo>
                  <a:pt x="0" y="1246581"/>
                </a:moveTo>
                <a:lnTo>
                  <a:pt x="408711" y="1246581"/>
                </a:lnTo>
                <a:lnTo>
                  <a:pt x="408711" y="0"/>
                </a:lnTo>
                <a:lnTo>
                  <a:pt x="0" y="0"/>
                </a:lnTo>
                <a:lnTo>
                  <a:pt x="0" y="1246581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60215" y="685850"/>
            <a:ext cx="408940" cy="1247140"/>
          </a:xfrm>
          <a:custGeom>
            <a:avLst/>
            <a:gdLst/>
            <a:ahLst/>
            <a:cxnLst/>
            <a:rect l="l" t="t" r="r" b="b"/>
            <a:pathLst>
              <a:path w="408939" h="1247139">
                <a:moveTo>
                  <a:pt x="0" y="1246581"/>
                </a:moveTo>
                <a:lnTo>
                  <a:pt x="408711" y="1246581"/>
                </a:lnTo>
                <a:lnTo>
                  <a:pt x="408711" y="0"/>
                </a:lnTo>
                <a:lnTo>
                  <a:pt x="0" y="0"/>
                </a:lnTo>
                <a:lnTo>
                  <a:pt x="0" y="124658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669028" y="685850"/>
            <a:ext cx="408940" cy="1247140"/>
          </a:xfrm>
          <a:custGeom>
            <a:avLst/>
            <a:gdLst/>
            <a:ahLst/>
            <a:cxnLst/>
            <a:rect l="l" t="t" r="r" b="b"/>
            <a:pathLst>
              <a:path w="408939" h="1247139">
                <a:moveTo>
                  <a:pt x="0" y="1246581"/>
                </a:moveTo>
                <a:lnTo>
                  <a:pt x="408711" y="1246581"/>
                </a:lnTo>
                <a:lnTo>
                  <a:pt x="408711" y="0"/>
                </a:lnTo>
                <a:lnTo>
                  <a:pt x="0" y="0"/>
                </a:lnTo>
                <a:lnTo>
                  <a:pt x="0" y="124658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077714" y="685850"/>
            <a:ext cx="408940" cy="1247140"/>
          </a:xfrm>
          <a:custGeom>
            <a:avLst/>
            <a:gdLst/>
            <a:ahLst/>
            <a:cxnLst/>
            <a:rect l="l" t="t" r="r" b="b"/>
            <a:pathLst>
              <a:path w="408939" h="1247139">
                <a:moveTo>
                  <a:pt x="0" y="1246581"/>
                </a:moveTo>
                <a:lnTo>
                  <a:pt x="408711" y="1246581"/>
                </a:lnTo>
                <a:lnTo>
                  <a:pt x="408711" y="0"/>
                </a:lnTo>
                <a:lnTo>
                  <a:pt x="0" y="0"/>
                </a:lnTo>
                <a:lnTo>
                  <a:pt x="0" y="1246581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90600" y="1932432"/>
            <a:ext cx="817880" cy="131445"/>
          </a:xfrm>
          <a:custGeom>
            <a:avLst/>
            <a:gdLst/>
            <a:ahLst/>
            <a:cxnLst/>
            <a:rect l="l" t="t" r="r" b="b"/>
            <a:pathLst>
              <a:path w="817880" h="131444">
                <a:moveTo>
                  <a:pt x="0" y="131445"/>
                </a:moveTo>
                <a:lnTo>
                  <a:pt x="817422" y="131445"/>
                </a:lnTo>
                <a:lnTo>
                  <a:pt x="817422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07972" y="1932432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16785" y="1932432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625470" y="1932432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034157" y="1932432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442842" y="1932432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851528" y="1932432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60215" y="1932432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669028" y="1932432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077714" y="1932432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90600" y="2063876"/>
            <a:ext cx="516890" cy="657225"/>
          </a:xfrm>
          <a:custGeom>
            <a:avLst/>
            <a:gdLst/>
            <a:ahLst/>
            <a:cxnLst/>
            <a:rect l="l" t="t" r="r" b="b"/>
            <a:pathLst>
              <a:path w="516890" h="657225">
                <a:moveTo>
                  <a:pt x="0" y="657225"/>
                </a:moveTo>
                <a:lnTo>
                  <a:pt x="516267" y="657225"/>
                </a:lnTo>
                <a:lnTo>
                  <a:pt x="516267" y="0"/>
                </a:lnTo>
                <a:lnTo>
                  <a:pt x="0" y="0"/>
                </a:lnTo>
                <a:lnTo>
                  <a:pt x="0" y="65722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506855" y="2063876"/>
            <a:ext cx="301625" cy="131445"/>
          </a:xfrm>
          <a:custGeom>
            <a:avLst/>
            <a:gdLst/>
            <a:ahLst/>
            <a:cxnLst/>
            <a:rect l="l" t="t" r="r" b="b"/>
            <a:pathLst>
              <a:path w="301625" h="131444">
                <a:moveTo>
                  <a:pt x="0" y="131445"/>
                </a:moveTo>
                <a:lnTo>
                  <a:pt x="301155" y="131445"/>
                </a:lnTo>
                <a:lnTo>
                  <a:pt x="301155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807972" y="2063876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216785" y="2063876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625470" y="2063876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034157" y="2063876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442842" y="2063876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851528" y="2063876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60215" y="2063876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669028" y="2063876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077714" y="2063876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506855" y="2195322"/>
            <a:ext cx="301625" cy="131445"/>
          </a:xfrm>
          <a:custGeom>
            <a:avLst/>
            <a:gdLst/>
            <a:ahLst/>
            <a:cxnLst/>
            <a:rect l="l" t="t" r="r" b="b"/>
            <a:pathLst>
              <a:path w="301625" h="131444">
                <a:moveTo>
                  <a:pt x="0" y="131445"/>
                </a:moveTo>
                <a:lnTo>
                  <a:pt x="301155" y="131445"/>
                </a:lnTo>
                <a:lnTo>
                  <a:pt x="301155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807972" y="2195322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216785" y="2195322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625470" y="2195322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034157" y="2195322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442842" y="2195322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851528" y="2195322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260215" y="2195322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669028" y="2195322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077714" y="2195322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506855" y="2326767"/>
            <a:ext cx="301625" cy="131445"/>
          </a:xfrm>
          <a:custGeom>
            <a:avLst/>
            <a:gdLst/>
            <a:ahLst/>
            <a:cxnLst/>
            <a:rect l="l" t="t" r="r" b="b"/>
            <a:pathLst>
              <a:path w="301625" h="131444">
                <a:moveTo>
                  <a:pt x="0" y="131445"/>
                </a:moveTo>
                <a:lnTo>
                  <a:pt x="301155" y="131445"/>
                </a:lnTo>
                <a:lnTo>
                  <a:pt x="301155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807972" y="232676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216785" y="232676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625470" y="232676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034157" y="232676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442842" y="232676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851528" y="232676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260215" y="232676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669028" y="232676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077714" y="232676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506855" y="2458211"/>
            <a:ext cx="301625" cy="131445"/>
          </a:xfrm>
          <a:custGeom>
            <a:avLst/>
            <a:gdLst/>
            <a:ahLst/>
            <a:cxnLst/>
            <a:rect l="l" t="t" r="r" b="b"/>
            <a:pathLst>
              <a:path w="301625" h="131444">
                <a:moveTo>
                  <a:pt x="0" y="131445"/>
                </a:moveTo>
                <a:lnTo>
                  <a:pt x="301155" y="131445"/>
                </a:lnTo>
                <a:lnTo>
                  <a:pt x="301155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807972" y="2458211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216785" y="2458211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625470" y="2458211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034157" y="2458211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442842" y="2458211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851528" y="2458211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260215" y="2458211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669028" y="2458211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077714" y="2458211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506855" y="2589657"/>
            <a:ext cx="301625" cy="131445"/>
          </a:xfrm>
          <a:custGeom>
            <a:avLst/>
            <a:gdLst/>
            <a:ahLst/>
            <a:cxnLst/>
            <a:rect l="l" t="t" r="r" b="b"/>
            <a:pathLst>
              <a:path w="301625" h="131444">
                <a:moveTo>
                  <a:pt x="0" y="131445"/>
                </a:moveTo>
                <a:lnTo>
                  <a:pt x="301155" y="131445"/>
                </a:lnTo>
                <a:lnTo>
                  <a:pt x="301155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807972" y="258965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216785" y="258965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625470" y="258965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034157" y="258965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442842" y="258965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851528" y="258965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260215" y="258965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669028" y="258965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5077714" y="258965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990600" y="2721101"/>
            <a:ext cx="516890" cy="657225"/>
          </a:xfrm>
          <a:custGeom>
            <a:avLst/>
            <a:gdLst/>
            <a:ahLst/>
            <a:cxnLst/>
            <a:rect l="l" t="t" r="r" b="b"/>
            <a:pathLst>
              <a:path w="516890" h="657225">
                <a:moveTo>
                  <a:pt x="0" y="657225"/>
                </a:moveTo>
                <a:lnTo>
                  <a:pt x="516267" y="657225"/>
                </a:lnTo>
                <a:lnTo>
                  <a:pt x="516267" y="0"/>
                </a:lnTo>
                <a:lnTo>
                  <a:pt x="0" y="0"/>
                </a:lnTo>
                <a:lnTo>
                  <a:pt x="0" y="65722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506855" y="2721101"/>
            <a:ext cx="301625" cy="131445"/>
          </a:xfrm>
          <a:custGeom>
            <a:avLst/>
            <a:gdLst/>
            <a:ahLst/>
            <a:cxnLst/>
            <a:rect l="l" t="t" r="r" b="b"/>
            <a:pathLst>
              <a:path w="301625" h="131444">
                <a:moveTo>
                  <a:pt x="0" y="131445"/>
                </a:moveTo>
                <a:lnTo>
                  <a:pt x="301155" y="131445"/>
                </a:lnTo>
                <a:lnTo>
                  <a:pt x="301155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807972" y="2721101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216785" y="2721101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625470" y="2721101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3034157" y="2721101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3442842" y="2721101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3851528" y="2721101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4260215" y="2721101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4669028" y="2721101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5077714" y="2721101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506855" y="2852547"/>
            <a:ext cx="301625" cy="131445"/>
          </a:xfrm>
          <a:custGeom>
            <a:avLst/>
            <a:gdLst/>
            <a:ahLst/>
            <a:cxnLst/>
            <a:rect l="l" t="t" r="r" b="b"/>
            <a:pathLst>
              <a:path w="301625" h="131444">
                <a:moveTo>
                  <a:pt x="0" y="131445"/>
                </a:moveTo>
                <a:lnTo>
                  <a:pt x="301155" y="131445"/>
                </a:lnTo>
                <a:lnTo>
                  <a:pt x="301155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807972" y="285254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2216785" y="285254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2625470" y="285254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3034157" y="285254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3442842" y="285254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3851528" y="285254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4260215" y="285254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4669028" y="285254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5077714" y="285254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506855" y="2983992"/>
            <a:ext cx="301625" cy="131445"/>
          </a:xfrm>
          <a:custGeom>
            <a:avLst/>
            <a:gdLst/>
            <a:ahLst/>
            <a:cxnLst/>
            <a:rect l="l" t="t" r="r" b="b"/>
            <a:pathLst>
              <a:path w="301625" h="131444">
                <a:moveTo>
                  <a:pt x="0" y="131445"/>
                </a:moveTo>
                <a:lnTo>
                  <a:pt x="301155" y="131445"/>
                </a:lnTo>
                <a:lnTo>
                  <a:pt x="301155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807972" y="2983992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2216785" y="2983992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2625470" y="2983992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3034157" y="2983992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3442842" y="2983992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3851528" y="2983992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4260215" y="2983992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4669028" y="2983992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5077714" y="2983992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506855" y="3115436"/>
            <a:ext cx="301625" cy="131445"/>
          </a:xfrm>
          <a:custGeom>
            <a:avLst/>
            <a:gdLst/>
            <a:ahLst/>
            <a:cxnLst/>
            <a:rect l="l" t="t" r="r" b="b"/>
            <a:pathLst>
              <a:path w="301625" h="131444">
                <a:moveTo>
                  <a:pt x="0" y="131445"/>
                </a:moveTo>
                <a:lnTo>
                  <a:pt x="301155" y="131445"/>
                </a:lnTo>
                <a:lnTo>
                  <a:pt x="301155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807972" y="3115436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2216785" y="3115436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2625470" y="3115436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3034157" y="3115436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3442842" y="3115436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3851528" y="3115436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4260215" y="3115436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4669028" y="3115436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5077714" y="3115436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4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506855" y="3246882"/>
            <a:ext cx="301625" cy="131445"/>
          </a:xfrm>
          <a:custGeom>
            <a:avLst/>
            <a:gdLst/>
            <a:ahLst/>
            <a:cxnLst/>
            <a:rect l="l" t="t" r="r" b="b"/>
            <a:pathLst>
              <a:path w="301625" h="131445">
                <a:moveTo>
                  <a:pt x="0" y="131445"/>
                </a:moveTo>
                <a:lnTo>
                  <a:pt x="301155" y="131445"/>
                </a:lnTo>
                <a:lnTo>
                  <a:pt x="301155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1807972" y="3246882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2216785" y="3246882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2625470" y="3246882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3034157" y="3246882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3442842" y="3246882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3851528" y="3246882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4260215" y="3246882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4669028" y="3246882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5077714" y="3246882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C5E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990600" y="3378327"/>
            <a:ext cx="516890" cy="657225"/>
          </a:xfrm>
          <a:custGeom>
            <a:avLst/>
            <a:gdLst/>
            <a:ahLst/>
            <a:cxnLst/>
            <a:rect l="l" t="t" r="r" b="b"/>
            <a:pathLst>
              <a:path w="516890" h="657225">
                <a:moveTo>
                  <a:pt x="0" y="657225"/>
                </a:moveTo>
                <a:lnTo>
                  <a:pt x="516267" y="657225"/>
                </a:lnTo>
                <a:lnTo>
                  <a:pt x="516267" y="0"/>
                </a:lnTo>
                <a:lnTo>
                  <a:pt x="0" y="0"/>
                </a:lnTo>
                <a:lnTo>
                  <a:pt x="0" y="657225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506855" y="3378327"/>
            <a:ext cx="301625" cy="131445"/>
          </a:xfrm>
          <a:custGeom>
            <a:avLst/>
            <a:gdLst/>
            <a:ahLst/>
            <a:cxnLst/>
            <a:rect l="l" t="t" r="r" b="b"/>
            <a:pathLst>
              <a:path w="301625" h="131445">
                <a:moveTo>
                  <a:pt x="0" y="131445"/>
                </a:moveTo>
                <a:lnTo>
                  <a:pt x="301155" y="131445"/>
                </a:lnTo>
                <a:lnTo>
                  <a:pt x="301155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807972" y="337832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2216785" y="337832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2625470" y="337832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3034157" y="337832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3442842" y="337832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3851528" y="337832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4260215" y="337832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4669028" y="337832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5077714" y="337832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1506855" y="3509771"/>
            <a:ext cx="301625" cy="131445"/>
          </a:xfrm>
          <a:custGeom>
            <a:avLst/>
            <a:gdLst/>
            <a:ahLst/>
            <a:cxnLst/>
            <a:rect l="l" t="t" r="r" b="b"/>
            <a:pathLst>
              <a:path w="301625" h="131445">
                <a:moveTo>
                  <a:pt x="0" y="131444"/>
                </a:moveTo>
                <a:lnTo>
                  <a:pt x="301155" y="131444"/>
                </a:lnTo>
                <a:lnTo>
                  <a:pt x="301155" y="0"/>
                </a:lnTo>
                <a:lnTo>
                  <a:pt x="0" y="0"/>
                </a:lnTo>
                <a:lnTo>
                  <a:pt x="0" y="131444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1807972" y="3509771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4"/>
                </a:moveTo>
                <a:lnTo>
                  <a:pt x="408711" y="131444"/>
                </a:lnTo>
                <a:lnTo>
                  <a:pt x="408711" y="0"/>
                </a:lnTo>
                <a:lnTo>
                  <a:pt x="0" y="0"/>
                </a:lnTo>
                <a:lnTo>
                  <a:pt x="0" y="131444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2216785" y="3509771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4"/>
                </a:moveTo>
                <a:lnTo>
                  <a:pt x="408711" y="131444"/>
                </a:lnTo>
                <a:lnTo>
                  <a:pt x="408711" y="0"/>
                </a:lnTo>
                <a:lnTo>
                  <a:pt x="0" y="0"/>
                </a:lnTo>
                <a:lnTo>
                  <a:pt x="0" y="131444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2625470" y="3509771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4"/>
                </a:moveTo>
                <a:lnTo>
                  <a:pt x="408711" y="131444"/>
                </a:lnTo>
                <a:lnTo>
                  <a:pt x="408711" y="0"/>
                </a:lnTo>
                <a:lnTo>
                  <a:pt x="0" y="0"/>
                </a:lnTo>
                <a:lnTo>
                  <a:pt x="0" y="131444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3034157" y="3509771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4"/>
                </a:moveTo>
                <a:lnTo>
                  <a:pt x="408711" y="131444"/>
                </a:lnTo>
                <a:lnTo>
                  <a:pt x="408711" y="0"/>
                </a:lnTo>
                <a:lnTo>
                  <a:pt x="0" y="0"/>
                </a:lnTo>
                <a:lnTo>
                  <a:pt x="0" y="131444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3442842" y="3509771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4"/>
                </a:moveTo>
                <a:lnTo>
                  <a:pt x="408711" y="131444"/>
                </a:lnTo>
                <a:lnTo>
                  <a:pt x="408711" y="0"/>
                </a:lnTo>
                <a:lnTo>
                  <a:pt x="0" y="0"/>
                </a:lnTo>
                <a:lnTo>
                  <a:pt x="0" y="131444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3851528" y="3509771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4"/>
                </a:moveTo>
                <a:lnTo>
                  <a:pt x="408711" y="131444"/>
                </a:lnTo>
                <a:lnTo>
                  <a:pt x="408711" y="0"/>
                </a:lnTo>
                <a:lnTo>
                  <a:pt x="0" y="0"/>
                </a:lnTo>
                <a:lnTo>
                  <a:pt x="0" y="131444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4260215" y="3509771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4"/>
                </a:moveTo>
                <a:lnTo>
                  <a:pt x="408711" y="131444"/>
                </a:lnTo>
                <a:lnTo>
                  <a:pt x="408711" y="0"/>
                </a:lnTo>
                <a:lnTo>
                  <a:pt x="0" y="0"/>
                </a:lnTo>
                <a:lnTo>
                  <a:pt x="0" y="131444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4669028" y="3509771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4"/>
                </a:moveTo>
                <a:lnTo>
                  <a:pt x="408711" y="131444"/>
                </a:lnTo>
                <a:lnTo>
                  <a:pt x="408711" y="0"/>
                </a:lnTo>
                <a:lnTo>
                  <a:pt x="0" y="0"/>
                </a:lnTo>
                <a:lnTo>
                  <a:pt x="0" y="131444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5077714" y="3509771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4"/>
                </a:moveTo>
                <a:lnTo>
                  <a:pt x="408711" y="131444"/>
                </a:lnTo>
                <a:lnTo>
                  <a:pt x="408711" y="0"/>
                </a:lnTo>
                <a:lnTo>
                  <a:pt x="0" y="0"/>
                </a:lnTo>
                <a:lnTo>
                  <a:pt x="0" y="131444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1506855" y="3641216"/>
            <a:ext cx="301625" cy="131445"/>
          </a:xfrm>
          <a:custGeom>
            <a:avLst/>
            <a:gdLst/>
            <a:ahLst/>
            <a:cxnLst/>
            <a:rect l="l" t="t" r="r" b="b"/>
            <a:pathLst>
              <a:path w="301625" h="131445">
                <a:moveTo>
                  <a:pt x="0" y="131444"/>
                </a:moveTo>
                <a:lnTo>
                  <a:pt x="301155" y="131444"/>
                </a:lnTo>
                <a:lnTo>
                  <a:pt x="301155" y="0"/>
                </a:lnTo>
                <a:lnTo>
                  <a:pt x="0" y="0"/>
                </a:lnTo>
                <a:lnTo>
                  <a:pt x="0" y="131444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807972" y="3641216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4"/>
                </a:moveTo>
                <a:lnTo>
                  <a:pt x="408711" y="131444"/>
                </a:lnTo>
                <a:lnTo>
                  <a:pt x="408711" y="0"/>
                </a:lnTo>
                <a:lnTo>
                  <a:pt x="0" y="0"/>
                </a:lnTo>
                <a:lnTo>
                  <a:pt x="0" y="131444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2216785" y="3641216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4"/>
                </a:moveTo>
                <a:lnTo>
                  <a:pt x="408711" y="131444"/>
                </a:lnTo>
                <a:lnTo>
                  <a:pt x="408711" y="0"/>
                </a:lnTo>
                <a:lnTo>
                  <a:pt x="0" y="0"/>
                </a:lnTo>
                <a:lnTo>
                  <a:pt x="0" y="131444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2625470" y="3641216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4"/>
                </a:moveTo>
                <a:lnTo>
                  <a:pt x="408711" y="131444"/>
                </a:lnTo>
                <a:lnTo>
                  <a:pt x="408711" y="0"/>
                </a:lnTo>
                <a:lnTo>
                  <a:pt x="0" y="0"/>
                </a:lnTo>
                <a:lnTo>
                  <a:pt x="0" y="131444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3034157" y="3641216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4"/>
                </a:moveTo>
                <a:lnTo>
                  <a:pt x="408711" y="131444"/>
                </a:lnTo>
                <a:lnTo>
                  <a:pt x="408711" y="0"/>
                </a:lnTo>
                <a:lnTo>
                  <a:pt x="0" y="0"/>
                </a:lnTo>
                <a:lnTo>
                  <a:pt x="0" y="131444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3442842" y="3641216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4"/>
                </a:moveTo>
                <a:lnTo>
                  <a:pt x="408711" y="131444"/>
                </a:lnTo>
                <a:lnTo>
                  <a:pt x="408711" y="0"/>
                </a:lnTo>
                <a:lnTo>
                  <a:pt x="0" y="0"/>
                </a:lnTo>
                <a:lnTo>
                  <a:pt x="0" y="131444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3851528" y="3641216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4"/>
                </a:moveTo>
                <a:lnTo>
                  <a:pt x="408711" y="131444"/>
                </a:lnTo>
                <a:lnTo>
                  <a:pt x="408711" y="0"/>
                </a:lnTo>
                <a:lnTo>
                  <a:pt x="0" y="0"/>
                </a:lnTo>
                <a:lnTo>
                  <a:pt x="0" y="131444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4260215" y="3641216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4"/>
                </a:moveTo>
                <a:lnTo>
                  <a:pt x="408711" y="131444"/>
                </a:lnTo>
                <a:lnTo>
                  <a:pt x="408711" y="0"/>
                </a:lnTo>
                <a:lnTo>
                  <a:pt x="0" y="0"/>
                </a:lnTo>
                <a:lnTo>
                  <a:pt x="0" y="131444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4669028" y="3641216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4"/>
                </a:moveTo>
                <a:lnTo>
                  <a:pt x="408711" y="131444"/>
                </a:lnTo>
                <a:lnTo>
                  <a:pt x="408711" y="0"/>
                </a:lnTo>
                <a:lnTo>
                  <a:pt x="0" y="0"/>
                </a:lnTo>
                <a:lnTo>
                  <a:pt x="0" y="131444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5077714" y="3641216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4"/>
                </a:moveTo>
                <a:lnTo>
                  <a:pt x="408711" y="131444"/>
                </a:lnTo>
                <a:lnTo>
                  <a:pt x="408711" y="0"/>
                </a:lnTo>
                <a:lnTo>
                  <a:pt x="0" y="0"/>
                </a:lnTo>
                <a:lnTo>
                  <a:pt x="0" y="131444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1506855" y="3772661"/>
            <a:ext cx="301625" cy="131445"/>
          </a:xfrm>
          <a:custGeom>
            <a:avLst/>
            <a:gdLst/>
            <a:ahLst/>
            <a:cxnLst/>
            <a:rect l="l" t="t" r="r" b="b"/>
            <a:pathLst>
              <a:path w="301625" h="131445">
                <a:moveTo>
                  <a:pt x="0" y="131444"/>
                </a:moveTo>
                <a:lnTo>
                  <a:pt x="301155" y="131444"/>
                </a:lnTo>
                <a:lnTo>
                  <a:pt x="301155" y="0"/>
                </a:lnTo>
                <a:lnTo>
                  <a:pt x="0" y="0"/>
                </a:lnTo>
                <a:lnTo>
                  <a:pt x="0" y="131444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1807972" y="3772661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4"/>
                </a:moveTo>
                <a:lnTo>
                  <a:pt x="408711" y="131444"/>
                </a:lnTo>
                <a:lnTo>
                  <a:pt x="408711" y="0"/>
                </a:lnTo>
                <a:lnTo>
                  <a:pt x="0" y="0"/>
                </a:lnTo>
                <a:lnTo>
                  <a:pt x="0" y="131444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2216785" y="3772661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4"/>
                </a:moveTo>
                <a:lnTo>
                  <a:pt x="408711" y="131444"/>
                </a:lnTo>
                <a:lnTo>
                  <a:pt x="408711" y="0"/>
                </a:lnTo>
                <a:lnTo>
                  <a:pt x="0" y="0"/>
                </a:lnTo>
                <a:lnTo>
                  <a:pt x="0" y="131444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2625470" y="3772661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4"/>
                </a:moveTo>
                <a:lnTo>
                  <a:pt x="408711" y="131444"/>
                </a:lnTo>
                <a:lnTo>
                  <a:pt x="408711" y="0"/>
                </a:lnTo>
                <a:lnTo>
                  <a:pt x="0" y="0"/>
                </a:lnTo>
                <a:lnTo>
                  <a:pt x="0" y="131444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3034157" y="3772661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4"/>
                </a:moveTo>
                <a:lnTo>
                  <a:pt x="408711" y="131444"/>
                </a:lnTo>
                <a:lnTo>
                  <a:pt x="408711" y="0"/>
                </a:lnTo>
                <a:lnTo>
                  <a:pt x="0" y="0"/>
                </a:lnTo>
                <a:lnTo>
                  <a:pt x="0" y="131444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3442842" y="3772661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4"/>
                </a:moveTo>
                <a:lnTo>
                  <a:pt x="408711" y="131444"/>
                </a:lnTo>
                <a:lnTo>
                  <a:pt x="408711" y="0"/>
                </a:lnTo>
                <a:lnTo>
                  <a:pt x="0" y="0"/>
                </a:lnTo>
                <a:lnTo>
                  <a:pt x="0" y="131444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3851528" y="3772661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4"/>
                </a:moveTo>
                <a:lnTo>
                  <a:pt x="408711" y="131444"/>
                </a:lnTo>
                <a:lnTo>
                  <a:pt x="408711" y="0"/>
                </a:lnTo>
                <a:lnTo>
                  <a:pt x="0" y="0"/>
                </a:lnTo>
                <a:lnTo>
                  <a:pt x="0" y="131444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4260215" y="3772661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4"/>
                </a:moveTo>
                <a:lnTo>
                  <a:pt x="408711" y="131444"/>
                </a:lnTo>
                <a:lnTo>
                  <a:pt x="408711" y="0"/>
                </a:lnTo>
                <a:lnTo>
                  <a:pt x="0" y="0"/>
                </a:lnTo>
                <a:lnTo>
                  <a:pt x="0" y="131444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4669028" y="3772661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4"/>
                </a:moveTo>
                <a:lnTo>
                  <a:pt x="408711" y="131444"/>
                </a:lnTo>
                <a:lnTo>
                  <a:pt x="408711" y="0"/>
                </a:lnTo>
                <a:lnTo>
                  <a:pt x="0" y="0"/>
                </a:lnTo>
                <a:lnTo>
                  <a:pt x="0" y="131444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5077714" y="3772661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4"/>
                </a:moveTo>
                <a:lnTo>
                  <a:pt x="408711" y="131444"/>
                </a:lnTo>
                <a:lnTo>
                  <a:pt x="408711" y="0"/>
                </a:lnTo>
                <a:lnTo>
                  <a:pt x="0" y="0"/>
                </a:lnTo>
                <a:lnTo>
                  <a:pt x="0" y="131444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1506855" y="3904107"/>
            <a:ext cx="301625" cy="131445"/>
          </a:xfrm>
          <a:custGeom>
            <a:avLst/>
            <a:gdLst/>
            <a:ahLst/>
            <a:cxnLst/>
            <a:rect l="l" t="t" r="r" b="b"/>
            <a:pathLst>
              <a:path w="301625" h="131445">
                <a:moveTo>
                  <a:pt x="0" y="131445"/>
                </a:moveTo>
                <a:lnTo>
                  <a:pt x="301155" y="131445"/>
                </a:lnTo>
                <a:lnTo>
                  <a:pt x="301155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1807972" y="390410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2216785" y="390410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2625470" y="390410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3034157" y="390410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3442842" y="390410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3851528" y="390410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4260215" y="390410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4669028" y="390410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5077714" y="3904107"/>
            <a:ext cx="408940" cy="131445"/>
          </a:xfrm>
          <a:custGeom>
            <a:avLst/>
            <a:gdLst/>
            <a:ahLst/>
            <a:cxnLst/>
            <a:rect l="l" t="t" r="r" b="b"/>
            <a:pathLst>
              <a:path w="408939" h="131445">
                <a:moveTo>
                  <a:pt x="0" y="131445"/>
                </a:moveTo>
                <a:lnTo>
                  <a:pt x="408711" y="131445"/>
                </a:lnTo>
                <a:lnTo>
                  <a:pt x="408711" y="0"/>
                </a:lnTo>
                <a:lnTo>
                  <a:pt x="0" y="0"/>
                </a:lnTo>
                <a:lnTo>
                  <a:pt x="0" y="131445"/>
                </a:lnTo>
                <a:close/>
              </a:path>
            </a:pathLst>
          </a:custGeom>
          <a:solidFill>
            <a:srgbClr val="FFE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990600" y="4035552"/>
            <a:ext cx="4495800" cy="192405"/>
          </a:xfrm>
          <a:custGeom>
            <a:avLst/>
            <a:gdLst/>
            <a:ahLst/>
            <a:cxnLst/>
            <a:rect l="l" t="t" r="r" b="b"/>
            <a:pathLst>
              <a:path w="4495800" h="192404">
                <a:moveTo>
                  <a:pt x="0" y="192405"/>
                </a:moveTo>
                <a:lnTo>
                  <a:pt x="4495800" y="192405"/>
                </a:lnTo>
                <a:lnTo>
                  <a:pt x="4495800" y="0"/>
                </a:lnTo>
                <a:lnTo>
                  <a:pt x="0" y="0"/>
                </a:lnTo>
                <a:lnTo>
                  <a:pt x="0" y="19240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1506855" y="2054351"/>
            <a:ext cx="0" cy="1990725"/>
          </a:xfrm>
          <a:custGeom>
            <a:avLst/>
            <a:gdLst/>
            <a:ahLst/>
            <a:cxnLst/>
            <a:rect l="l" t="t" r="r" b="b"/>
            <a:pathLst>
              <a:path w="0" h="1990725">
                <a:moveTo>
                  <a:pt x="0" y="0"/>
                </a:moveTo>
                <a:lnTo>
                  <a:pt x="0" y="199072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1807972" y="676275"/>
            <a:ext cx="0" cy="1397635"/>
          </a:xfrm>
          <a:custGeom>
            <a:avLst/>
            <a:gdLst/>
            <a:ahLst/>
            <a:cxnLst/>
            <a:rect l="l" t="t" r="r" b="b"/>
            <a:pathLst>
              <a:path w="0" h="1397635">
                <a:moveTo>
                  <a:pt x="0" y="0"/>
                </a:moveTo>
                <a:lnTo>
                  <a:pt x="0" y="1397127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1807972" y="2073401"/>
            <a:ext cx="0" cy="112395"/>
          </a:xfrm>
          <a:custGeom>
            <a:avLst/>
            <a:gdLst/>
            <a:ahLst/>
            <a:cxnLst/>
            <a:rect l="l" t="t" r="r" b="b"/>
            <a:pathLst>
              <a:path w="0" h="112394">
                <a:moveTo>
                  <a:pt x="0" y="0"/>
                </a:moveTo>
                <a:lnTo>
                  <a:pt x="0" y="11239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1807972" y="2185797"/>
            <a:ext cx="0" cy="1859280"/>
          </a:xfrm>
          <a:custGeom>
            <a:avLst/>
            <a:gdLst/>
            <a:ahLst/>
            <a:cxnLst/>
            <a:rect l="l" t="t" r="r" b="b"/>
            <a:pathLst>
              <a:path w="0" h="1859279">
                <a:moveTo>
                  <a:pt x="0" y="0"/>
                </a:moveTo>
                <a:lnTo>
                  <a:pt x="0" y="1859279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2216785" y="676275"/>
            <a:ext cx="0" cy="1397635"/>
          </a:xfrm>
          <a:custGeom>
            <a:avLst/>
            <a:gdLst/>
            <a:ahLst/>
            <a:cxnLst/>
            <a:rect l="l" t="t" r="r" b="b"/>
            <a:pathLst>
              <a:path w="0" h="1397635">
                <a:moveTo>
                  <a:pt x="0" y="0"/>
                </a:moveTo>
                <a:lnTo>
                  <a:pt x="0" y="1397127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2216785" y="2073401"/>
            <a:ext cx="0" cy="1971675"/>
          </a:xfrm>
          <a:custGeom>
            <a:avLst/>
            <a:gdLst/>
            <a:ahLst/>
            <a:cxnLst/>
            <a:rect l="l" t="t" r="r" b="b"/>
            <a:pathLst>
              <a:path w="0" h="1971675">
                <a:moveTo>
                  <a:pt x="0" y="0"/>
                </a:moveTo>
                <a:lnTo>
                  <a:pt x="0" y="197167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2625470" y="676275"/>
            <a:ext cx="0" cy="1397635"/>
          </a:xfrm>
          <a:custGeom>
            <a:avLst/>
            <a:gdLst/>
            <a:ahLst/>
            <a:cxnLst/>
            <a:rect l="l" t="t" r="r" b="b"/>
            <a:pathLst>
              <a:path w="0" h="1397635">
                <a:moveTo>
                  <a:pt x="0" y="0"/>
                </a:moveTo>
                <a:lnTo>
                  <a:pt x="0" y="1397127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2625470" y="2073401"/>
            <a:ext cx="0" cy="1971675"/>
          </a:xfrm>
          <a:custGeom>
            <a:avLst/>
            <a:gdLst/>
            <a:ahLst/>
            <a:cxnLst/>
            <a:rect l="l" t="t" r="r" b="b"/>
            <a:pathLst>
              <a:path w="0" h="1971675">
                <a:moveTo>
                  <a:pt x="0" y="0"/>
                </a:moveTo>
                <a:lnTo>
                  <a:pt x="0" y="197167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3034157" y="676275"/>
            <a:ext cx="0" cy="1397635"/>
          </a:xfrm>
          <a:custGeom>
            <a:avLst/>
            <a:gdLst/>
            <a:ahLst/>
            <a:cxnLst/>
            <a:rect l="l" t="t" r="r" b="b"/>
            <a:pathLst>
              <a:path w="0" h="1397635">
                <a:moveTo>
                  <a:pt x="0" y="0"/>
                </a:moveTo>
                <a:lnTo>
                  <a:pt x="0" y="1397127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3034157" y="2073401"/>
            <a:ext cx="0" cy="1971675"/>
          </a:xfrm>
          <a:custGeom>
            <a:avLst/>
            <a:gdLst/>
            <a:ahLst/>
            <a:cxnLst/>
            <a:rect l="l" t="t" r="r" b="b"/>
            <a:pathLst>
              <a:path w="0" h="1971675">
                <a:moveTo>
                  <a:pt x="0" y="0"/>
                </a:moveTo>
                <a:lnTo>
                  <a:pt x="0" y="197167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3442842" y="676275"/>
            <a:ext cx="0" cy="1397635"/>
          </a:xfrm>
          <a:custGeom>
            <a:avLst/>
            <a:gdLst/>
            <a:ahLst/>
            <a:cxnLst/>
            <a:rect l="l" t="t" r="r" b="b"/>
            <a:pathLst>
              <a:path w="0" h="1397635">
                <a:moveTo>
                  <a:pt x="0" y="0"/>
                </a:moveTo>
                <a:lnTo>
                  <a:pt x="0" y="1397127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3442842" y="2073401"/>
            <a:ext cx="0" cy="1971675"/>
          </a:xfrm>
          <a:custGeom>
            <a:avLst/>
            <a:gdLst/>
            <a:ahLst/>
            <a:cxnLst/>
            <a:rect l="l" t="t" r="r" b="b"/>
            <a:pathLst>
              <a:path w="0" h="1971675">
                <a:moveTo>
                  <a:pt x="0" y="0"/>
                </a:moveTo>
                <a:lnTo>
                  <a:pt x="0" y="197167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3851528" y="676275"/>
            <a:ext cx="0" cy="1397635"/>
          </a:xfrm>
          <a:custGeom>
            <a:avLst/>
            <a:gdLst/>
            <a:ahLst/>
            <a:cxnLst/>
            <a:rect l="l" t="t" r="r" b="b"/>
            <a:pathLst>
              <a:path w="0" h="1397635">
                <a:moveTo>
                  <a:pt x="0" y="0"/>
                </a:moveTo>
                <a:lnTo>
                  <a:pt x="0" y="1397127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3851528" y="2073401"/>
            <a:ext cx="0" cy="1971675"/>
          </a:xfrm>
          <a:custGeom>
            <a:avLst/>
            <a:gdLst/>
            <a:ahLst/>
            <a:cxnLst/>
            <a:rect l="l" t="t" r="r" b="b"/>
            <a:pathLst>
              <a:path w="0" h="1971675">
                <a:moveTo>
                  <a:pt x="0" y="0"/>
                </a:moveTo>
                <a:lnTo>
                  <a:pt x="0" y="197167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4260215" y="676275"/>
            <a:ext cx="0" cy="1397635"/>
          </a:xfrm>
          <a:custGeom>
            <a:avLst/>
            <a:gdLst/>
            <a:ahLst/>
            <a:cxnLst/>
            <a:rect l="l" t="t" r="r" b="b"/>
            <a:pathLst>
              <a:path w="0" h="1397635">
                <a:moveTo>
                  <a:pt x="0" y="0"/>
                </a:moveTo>
                <a:lnTo>
                  <a:pt x="0" y="1397127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4260215" y="2073401"/>
            <a:ext cx="0" cy="1971675"/>
          </a:xfrm>
          <a:custGeom>
            <a:avLst/>
            <a:gdLst/>
            <a:ahLst/>
            <a:cxnLst/>
            <a:rect l="l" t="t" r="r" b="b"/>
            <a:pathLst>
              <a:path w="0" h="1971675">
                <a:moveTo>
                  <a:pt x="0" y="0"/>
                </a:moveTo>
                <a:lnTo>
                  <a:pt x="0" y="197167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4669028" y="676275"/>
            <a:ext cx="0" cy="1397635"/>
          </a:xfrm>
          <a:custGeom>
            <a:avLst/>
            <a:gdLst/>
            <a:ahLst/>
            <a:cxnLst/>
            <a:rect l="l" t="t" r="r" b="b"/>
            <a:pathLst>
              <a:path w="0" h="1397635">
                <a:moveTo>
                  <a:pt x="0" y="0"/>
                </a:moveTo>
                <a:lnTo>
                  <a:pt x="0" y="1397127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4669028" y="2073401"/>
            <a:ext cx="0" cy="1971675"/>
          </a:xfrm>
          <a:custGeom>
            <a:avLst/>
            <a:gdLst/>
            <a:ahLst/>
            <a:cxnLst/>
            <a:rect l="l" t="t" r="r" b="b"/>
            <a:pathLst>
              <a:path w="0" h="1971675">
                <a:moveTo>
                  <a:pt x="0" y="0"/>
                </a:moveTo>
                <a:lnTo>
                  <a:pt x="0" y="197167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5077714" y="676275"/>
            <a:ext cx="0" cy="1397635"/>
          </a:xfrm>
          <a:custGeom>
            <a:avLst/>
            <a:gdLst/>
            <a:ahLst/>
            <a:cxnLst/>
            <a:rect l="l" t="t" r="r" b="b"/>
            <a:pathLst>
              <a:path w="0" h="1397635">
                <a:moveTo>
                  <a:pt x="0" y="0"/>
                </a:moveTo>
                <a:lnTo>
                  <a:pt x="0" y="1397127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5077714" y="2073401"/>
            <a:ext cx="0" cy="1971675"/>
          </a:xfrm>
          <a:custGeom>
            <a:avLst/>
            <a:gdLst/>
            <a:ahLst/>
            <a:cxnLst/>
            <a:rect l="l" t="t" r="r" b="b"/>
            <a:pathLst>
              <a:path w="0" h="1971675">
                <a:moveTo>
                  <a:pt x="0" y="0"/>
                </a:moveTo>
                <a:lnTo>
                  <a:pt x="0" y="197167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981075" y="1932432"/>
            <a:ext cx="4514850" cy="0"/>
          </a:xfrm>
          <a:custGeom>
            <a:avLst/>
            <a:gdLst/>
            <a:ahLst/>
            <a:cxnLst/>
            <a:rect l="l" t="t" r="r" b="b"/>
            <a:pathLst>
              <a:path w="4514850" h="0">
                <a:moveTo>
                  <a:pt x="0" y="0"/>
                </a:moveTo>
                <a:lnTo>
                  <a:pt x="451485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981075" y="2063876"/>
            <a:ext cx="4514850" cy="0"/>
          </a:xfrm>
          <a:custGeom>
            <a:avLst/>
            <a:gdLst/>
            <a:ahLst/>
            <a:cxnLst/>
            <a:rect l="l" t="t" r="r" b="b"/>
            <a:pathLst>
              <a:path w="4514850" h="0">
                <a:moveTo>
                  <a:pt x="0" y="0"/>
                </a:moveTo>
                <a:lnTo>
                  <a:pt x="451485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1497330" y="2195322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 h="0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1817497" y="2195322"/>
            <a:ext cx="3672204" cy="0"/>
          </a:xfrm>
          <a:custGeom>
            <a:avLst/>
            <a:gdLst/>
            <a:ahLst/>
            <a:cxnLst/>
            <a:rect l="l" t="t" r="r" b="b"/>
            <a:pathLst>
              <a:path w="3672204" h="0">
                <a:moveTo>
                  <a:pt x="0" y="0"/>
                </a:moveTo>
                <a:lnTo>
                  <a:pt x="367207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1497330" y="2326767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 h="0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1817497" y="2326767"/>
            <a:ext cx="3672204" cy="0"/>
          </a:xfrm>
          <a:custGeom>
            <a:avLst/>
            <a:gdLst/>
            <a:ahLst/>
            <a:cxnLst/>
            <a:rect l="l" t="t" r="r" b="b"/>
            <a:pathLst>
              <a:path w="3672204" h="0">
                <a:moveTo>
                  <a:pt x="0" y="0"/>
                </a:moveTo>
                <a:lnTo>
                  <a:pt x="367207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1497330" y="2458211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 h="0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1817497" y="2458211"/>
            <a:ext cx="3672204" cy="0"/>
          </a:xfrm>
          <a:custGeom>
            <a:avLst/>
            <a:gdLst/>
            <a:ahLst/>
            <a:cxnLst/>
            <a:rect l="l" t="t" r="r" b="b"/>
            <a:pathLst>
              <a:path w="3672204" h="0">
                <a:moveTo>
                  <a:pt x="0" y="0"/>
                </a:moveTo>
                <a:lnTo>
                  <a:pt x="367207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1497330" y="2589657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 h="0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1817497" y="2589657"/>
            <a:ext cx="3672204" cy="0"/>
          </a:xfrm>
          <a:custGeom>
            <a:avLst/>
            <a:gdLst/>
            <a:ahLst/>
            <a:cxnLst/>
            <a:rect l="l" t="t" r="r" b="b"/>
            <a:pathLst>
              <a:path w="3672204" h="0">
                <a:moveTo>
                  <a:pt x="0" y="0"/>
                </a:moveTo>
                <a:lnTo>
                  <a:pt x="367207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981075" y="2721101"/>
            <a:ext cx="4508500" cy="0"/>
          </a:xfrm>
          <a:custGeom>
            <a:avLst/>
            <a:gdLst/>
            <a:ahLst/>
            <a:cxnLst/>
            <a:rect l="l" t="t" r="r" b="b"/>
            <a:pathLst>
              <a:path w="4508500" h="0">
                <a:moveTo>
                  <a:pt x="0" y="0"/>
                </a:moveTo>
                <a:lnTo>
                  <a:pt x="45085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1497330" y="2852547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 h="0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1817497" y="2852547"/>
            <a:ext cx="3672204" cy="0"/>
          </a:xfrm>
          <a:custGeom>
            <a:avLst/>
            <a:gdLst/>
            <a:ahLst/>
            <a:cxnLst/>
            <a:rect l="l" t="t" r="r" b="b"/>
            <a:pathLst>
              <a:path w="3672204" h="0">
                <a:moveTo>
                  <a:pt x="0" y="0"/>
                </a:moveTo>
                <a:lnTo>
                  <a:pt x="367207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1497330" y="2983992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 h="0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1817497" y="2983992"/>
            <a:ext cx="3672204" cy="0"/>
          </a:xfrm>
          <a:custGeom>
            <a:avLst/>
            <a:gdLst/>
            <a:ahLst/>
            <a:cxnLst/>
            <a:rect l="l" t="t" r="r" b="b"/>
            <a:pathLst>
              <a:path w="3672204" h="0">
                <a:moveTo>
                  <a:pt x="0" y="0"/>
                </a:moveTo>
                <a:lnTo>
                  <a:pt x="367207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1497330" y="3115436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 h="0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1817497" y="3115436"/>
            <a:ext cx="3672204" cy="0"/>
          </a:xfrm>
          <a:custGeom>
            <a:avLst/>
            <a:gdLst/>
            <a:ahLst/>
            <a:cxnLst/>
            <a:rect l="l" t="t" r="r" b="b"/>
            <a:pathLst>
              <a:path w="3672204" h="0">
                <a:moveTo>
                  <a:pt x="0" y="0"/>
                </a:moveTo>
                <a:lnTo>
                  <a:pt x="367207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1497330" y="3246882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 h="0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1817497" y="3246882"/>
            <a:ext cx="3672204" cy="0"/>
          </a:xfrm>
          <a:custGeom>
            <a:avLst/>
            <a:gdLst/>
            <a:ahLst/>
            <a:cxnLst/>
            <a:rect l="l" t="t" r="r" b="b"/>
            <a:pathLst>
              <a:path w="3672204" h="0">
                <a:moveTo>
                  <a:pt x="0" y="0"/>
                </a:moveTo>
                <a:lnTo>
                  <a:pt x="367207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981075" y="3378327"/>
            <a:ext cx="4508500" cy="0"/>
          </a:xfrm>
          <a:custGeom>
            <a:avLst/>
            <a:gdLst/>
            <a:ahLst/>
            <a:cxnLst/>
            <a:rect l="l" t="t" r="r" b="b"/>
            <a:pathLst>
              <a:path w="4508500" h="0">
                <a:moveTo>
                  <a:pt x="0" y="0"/>
                </a:moveTo>
                <a:lnTo>
                  <a:pt x="45085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1497330" y="3509771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 h="0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1817497" y="3509771"/>
            <a:ext cx="3672204" cy="0"/>
          </a:xfrm>
          <a:custGeom>
            <a:avLst/>
            <a:gdLst/>
            <a:ahLst/>
            <a:cxnLst/>
            <a:rect l="l" t="t" r="r" b="b"/>
            <a:pathLst>
              <a:path w="3672204" h="0">
                <a:moveTo>
                  <a:pt x="0" y="0"/>
                </a:moveTo>
                <a:lnTo>
                  <a:pt x="367207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1497330" y="3641216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 h="0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1817497" y="3641216"/>
            <a:ext cx="3672204" cy="0"/>
          </a:xfrm>
          <a:custGeom>
            <a:avLst/>
            <a:gdLst/>
            <a:ahLst/>
            <a:cxnLst/>
            <a:rect l="l" t="t" r="r" b="b"/>
            <a:pathLst>
              <a:path w="3672204" h="0">
                <a:moveTo>
                  <a:pt x="0" y="0"/>
                </a:moveTo>
                <a:lnTo>
                  <a:pt x="367207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1497330" y="3772661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 h="0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1817497" y="3772661"/>
            <a:ext cx="3672204" cy="0"/>
          </a:xfrm>
          <a:custGeom>
            <a:avLst/>
            <a:gdLst/>
            <a:ahLst/>
            <a:cxnLst/>
            <a:rect l="l" t="t" r="r" b="b"/>
            <a:pathLst>
              <a:path w="3672204" h="0">
                <a:moveTo>
                  <a:pt x="0" y="0"/>
                </a:moveTo>
                <a:lnTo>
                  <a:pt x="367207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1497330" y="3904107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 h="0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1817497" y="3904107"/>
            <a:ext cx="3672204" cy="0"/>
          </a:xfrm>
          <a:custGeom>
            <a:avLst/>
            <a:gdLst/>
            <a:ahLst/>
            <a:cxnLst/>
            <a:rect l="l" t="t" r="r" b="b"/>
            <a:pathLst>
              <a:path w="3672204" h="0">
                <a:moveTo>
                  <a:pt x="0" y="0"/>
                </a:moveTo>
                <a:lnTo>
                  <a:pt x="367207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981075" y="4035552"/>
            <a:ext cx="4508500" cy="0"/>
          </a:xfrm>
          <a:custGeom>
            <a:avLst/>
            <a:gdLst/>
            <a:ahLst/>
            <a:cxnLst/>
            <a:rect l="l" t="t" r="r" b="b"/>
            <a:pathLst>
              <a:path w="4508500" h="0">
                <a:moveTo>
                  <a:pt x="0" y="0"/>
                </a:moveTo>
                <a:lnTo>
                  <a:pt x="45085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990600" y="676275"/>
            <a:ext cx="0" cy="3561715"/>
          </a:xfrm>
          <a:custGeom>
            <a:avLst/>
            <a:gdLst/>
            <a:ahLst/>
            <a:cxnLst/>
            <a:rect l="l" t="t" r="r" b="b"/>
            <a:pathLst>
              <a:path w="0" h="3561715">
                <a:moveTo>
                  <a:pt x="0" y="0"/>
                </a:moveTo>
                <a:lnTo>
                  <a:pt x="0" y="356120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5486400" y="676275"/>
            <a:ext cx="0" cy="1397635"/>
          </a:xfrm>
          <a:custGeom>
            <a:avLst/>
            <a:gdLst/>
            <a:ahLst/>
            <a:cxnLst/>
            <a:rect l="l" t="t" r="r" b="b"/>
            <a:pathLst>
              <a:path w="0" h="1397635">
                <a:moveTo>
                  <a:pt x="0" y="0"/>
                </a:moveTo>
                <a:lnTo>
                  <a:pt x="0" y="1397127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5486400" y="2073401"/>
            <a:ext cx="0" cy="2164080"/>
          </a:xfrm>
          <a:custGeom>
            <a:avLst/>
            <a:gdLst/>
            <a:ahLst/>
            <a:cxnLst/>
            <a:rect l="l" t="t" r="r" b="b"/>
            <a:pathLst>
              <a:path w="0" h="2164079">
                <a:moveTo>
                  <a:pt x="0" y="0"/>
                </a:moveTo>
                <a:lnTo>
                  <a:pt x="0" y="216408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981075" y="685800"/>
            <a:ext cx="4514850" cy="0"/>
          </a:xfrm>
          <a:custGeom>
            <a:avLst/>
            <a:gdLst/>
            <a:ahLst/>
            <a:cxnLst/>
            <a:rect l="l" t="t" r="r" b="b"/>
            <a:pathLst>
              <a:path w="4514850" h="0">
                <a:moveTo>
                  <a:pt x="0" y="0"/>
                </a:moveTo>
                <a:lnTo>
                  <a:pt x="451485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981075" y="4227957"/>
            <a:ext cx="4508500" cy="0"/>
          </a:xfrm>
          <a:custGeom>
            <a:avLst/>
            <a:gdLst/>
            <a:ahLst/>
            <a:cxnLst/>
            <a:rect l="l" t="t" r="r" b="b"/>
            <a:pathLst>
              <a:path w="4508500" h="0">
                <a:moveTo>
                  <a:pt x="0" y="0"/>
                </a:moveTo>
                <a:lnTo>
                  <a:pt x="45085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 txBox="1"/>
          <p:nvPr/>
        </p:nvSpPr>
        <p:spPr>
          <a:xfrm>
            <a:off x="1128471" y="1147317"/>
            <a:ext cx="539750" cy="361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3825" marR="5080" indent="-111760">
              <a:lnSpc>
                <a:spcPct val="100000"/>
              </a:lnSpc>
            </a:pPr>
            <a:r>
              <a:rPr dirty="0" sz="1200" spc="-30" b="1">
                <a:latin typeface="Calibri"/>
                <a:cs typeface="Calibri"/>
              </a:rPr>
              <a:t>P</a:t>
            </a:r>
            <a:r>
              <a:rPr dirty="0" sz="1200" spc="-5" b="1">
                <a:latin typeface="Calibri"/>
                <a:cs typeface="Calibri"/>
              </a:rPr>
              <a:t>osit</a:t>
            </a:r>
            <a:r>
              <a:rPr dirty="0" sz="1200" b="1">
                <a:latin typeface="Calibri"/>
                <a:cs typeface="Calibri"/>
              </a:rPr>
              <a:t>i</a:t>
            </a:r>
            <a:r>
              <a:rPr dirty="0" sz="1200" spc="-10" b="1">
                <a:latin typeface="Calibri"/>
                <a:cs typeface="Calibri"/>
              </a:rPr>
              <a:t>on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H</a:t>
            </a:r>
            <a:r>
              <a:rPr dirty="0" sz="1200" spc="-10" b="1">
                <a:latin typeface="Calibri"/>
                <a:cs typeface="Calibri"/>
              </a:rPr>
              <a:t>e</a:t>
            </a:r>
            <a:r>
              <a:rPr dirty="0" sz="1200" spc="-5" b="1">
                <a:latin typeface="Calibri"/>
                <a:cs typeface="Calibri"/>
              </a:rPr>
              <a:t>ld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1909952" y="823341"/>
            <a:ext cx="177800" cy="979169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 b="1">
                <a:latin typeface="Calibri"/>
                <a:cs typeface="Calibri"/>
              </a:rPr>
              <a:t>Pl</a:t>
            </a:r>
            <a:r>
              <a:rPr dirty="0" sz="1200" spc="-15" b="1">
                <a:latin typeface="Calibri"/>
                <a:cs typeface="Calibri"/>
              </a:rPr>
              <a:t>a</a:t>
            </a:r>
            <a:r>
              <a:rPr dirty="0" sz="1200" spc="-10" b="1">
                <a:latin typeface="Calibri"/>
                <a:cs typeface="Calibri"/>
              </a:rPr>
              <a:t>t</a:t>
            </a:r>
            <a:r>
              <a:rPr dirty="0" sz="1200" b="1">
                <a:latin typeface="Calibri"/>
                <a:cs typeface="Calibri"/>
              </a:rPr>
              <a:t>oon</a:t>
            </a:r>
            <a:r>
              <a:rPr dirty="0" sz="1200" spc="1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L</a:t>
            </a:r>
            <a:r>
              <a:rPr dirty="0" sz="1200" spc="-5" b="1">
                <a:latin typeface="Calibri"/>
                <a:cs typeface="Calibri"/>
              </a:rPr>
              <a:t>e</a:t>
            </a:r>
            <a:r>
              <a:rPr dirty="0" sz="1200" spc="-5" b="1">
                <a:latin typeface="Calibri"/>
                <a:cs typeface="Calibri"/>
              </a:rPr>
              <a:t>a</a:t>
            </a:r>
            <a:r>
              <a:rPr dirty="0" sz="1200" b="1">
                <a:latin typeface="Calibri"/>
                <a:cs typeface="Calibri"/>
              </a:rPr>
              <a:t>d</a:t>
            </a:r>
            <a:r>
              <a:rPr dirty="0" sz="1200" spc="-5" b="1">
                <a:latin typeface="Calibri"/>
                <a:cs typeface="Calibri"/>
              </a:rPr>
              <a:t>e</a:t>
            </a:r>
            <a:r>
              <a:rPr dirty="0" sz="1200" b="1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2318943" y="766698"/>
            <a:ext cx="178435" cy="109283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Calibri"/>
                <a:cs typeface="Calibri"/>
              </a:rPr>
              <a:t>E</a:t>
            </a:r>
            <a:r>
              <a:rPr dirty="0" sz="1200" spc="-25" b="1">
                <a:latin typeface="Calibri"/>
                <a:cs typeface="Calibri"/>
              </a:rPr>
              <a:t>x</a:t>
            </a:r>
            <a:r>
              <a:rPr dirty="0" sz="1200" spc="-10" b="1">
                <a:latin typeface="Calibri"/>
                <a:cs typeface="Calibri"/>
              </a:rPr>
              <a:t>e</a:t>
            </a:r>
            <a:r>
              <a:rPr dirty="0" sz="1200" spc="-5" b="1">
                <a:latin typeface="Calibri"/>
                <a:cs typeface="Calibri"/>
              </a:rPr>
              <a:t>c</a:t>
            </a:r>
            <a:r>
              <a:rPr dirty="0" sz="1200" b="1">
                <a:latin typeface="Calibri"/>
                <a:cs typeface="Calibri"/>
              </a:rPr>
              <a:t>ut</a:t>
            </a:r>
            <a:r>
              <a:rPr dirty="0" sz="1200" spc="5" b="1">
                <a:latin typeface="Calibri"/>
                <a:cs typeface="Calibri"/>
              </a:rPr>
              <a:t>i</a:t>
            </a:r>
            <a:r>
              <a:rPr dirty="0" sz="1200" spc="-20" b="1">
                <a:latin typeface="Calibri"/>
                <a:cs typeface="Calibri"/>
              </a:rPr>
              <a:t>v</a:t>
            </a:r>
            <a:r>
              <a:rPr dirty="0" sz="1200" b="1">
                <a:latin typeface="Calibri"/>
                <a:cs typeface="Calibri"/>
              </a:rPr>
              <a:t>e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O</a:t>
            </a:r>
            <a:r>
              <a:rPr dirty="0" sz="1200" spc="5" b="1">
                <a:latin typeface="Calibri"/>
                <a:cs typeface="Calibri"/>
              </a:rPr>
              <a:t>f</a:t>
            </a:r>
            <a:r>
              <a:rPr dirty="0" sz="1200" b="1">
                <a:latin typeface="Calibri"/>
                <a:cs typeface="Calibri"/>
              </a:rPr>
              <a:t>fi</a:t>
            </a:r>
            <a:r>
              <a:rPr dirty="0" sz="1200" spc="-5" b="1">
                <a:latin typeface="Calibri"/>
                <a:cs typeface="Calibri"/>
              </a:rPr>
              <a:t>cer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2727705" y="852042"/>
            <a:ext cx="177800" cy="92138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Calibri"/>
                <a:cs typeface="Calibri"/>
              </a:rPr>
              <a:t>B</a:t>
            </a:r>
            <a:r>
              <a:rPr dirty="0" sz="1200" spc="-20" b="1">
                <a:latin typeface="Calibri"/>
                <a:cs typeface="Calibri"/>
              </a:rPr>
              <a:t>a</a:t>
            </a:r>
            <a:r>
              <a:rPr dirty="0" sz="1200" spc="-10" b="1">
                <a:latin typeface="Calibri"/>
                <a:cs typeface="Calibri"/>
              </a:rPr>
              <a:t>t</a:t>
            </a:r>
            <a:r>
              <a:rPr dirty="0" sz="1200" b="1">
                <a:latin typeface="Calibri"/>
                <a:cs typeface="Calibri"/>
              </a:rPr>
              <a:t>t</a:t>
            </a:r>
            <a:r>
              <a:rPr dirty="0" sz="1200" spc="5" b="1">
                <a:latin typeface="Calibri"/>
                <a:cs typeface="Calibri"/>
              </a:rPr>
              <a:t>l</a:t>
            </a:r>
            <a:r>
              <a:rPr dirty="0" sz="1200" b="1">
                <a:latin typeface="Calibri"/>
                <a:cs typeface="Calibri"/>
              </a:rPr>
              <a:t>e</a:t>
            </a:r>
            <a:r>
              <a:rPr dirty="0" sz="1200" spc="-1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Ca</a:t>
            </a:r>
            <a:r>
              <a:rPr dirty="0" sz="1200" b="1">
                <a:latin typeface="Calibri"/>
                <a:cs typeface="Calibri"/>
              </a:rPr>
              <a:t>p</a:t>
            </a:r>
            <a:r>
              <a:rPr dirty="0" sz="1200" spc="-10" b="1">
                <a:latin typeface="Calibri"/>
                <a:cs typeface="Calibri"/>
              </a:rPr>
              <a:t>t</a:t>
            </a:r>
            <a:r>
              <a:rPr dirty="0" sz="1200" spc="-5" b="1">
                <a:latin typeface="Calibri"/>
                <a:cs typeface="Calibri"/>
              </a:rPr>
              <a:t>a</a:t>
            </a:r>
            <a:r>
              <a:rPr dirty="0" sz="1200" b="1">
                <a:latin typeface="Calibri"/>
                <a:cs typeface="Calibri"/>
              </a:rPr>
              <a:t>in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3136519" y="849249"/>
            <a:ext cx="177800" cy="92900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Calibri"/>
                <a:cs typeface="Calibri"/>
              </a:rPr>
              <a:t>Aid</a:t>
            </a:r>
            <a:r>
              <a:rPr dirty="0" sz="1200" spc="-5" b="1">
                <a:latin typeface="Calibri"/>
                <a:cs typeface="Calibri"/>
              </a:rPr>
              <a:t>e</a:t>
            </a:r>
            <a:r>
              <a:rPr dirty="0" sz="1200" b="1">
                <a:latin typeface="Calibri"/>
                <a:cs typeface="Calibri"/>
              </a:rPr>
              <a:t>-d</a:t>
            </a:r>
            <a:r>
              <a:rPr dirty="0" sz="1200" spc="-5" b="1">
                <a:latin typeface="Calibri"/>
                <a:cs typeface="Calibri"/>
              </a:rPr>
              <a:t>e</a:t>
            </a:r>
            <a:r>
              <a:rPr dirty="0" sz="1200" b="1">
                <a:latin typeface="Calibri"/>
                <a:cs typeface="Calibri"/>
              </a:rPr>
              <a:t>-</a:t>
            </a:r>
            <a:r>
              <a:rPr dirty="0" sz="1200" spc="-5" b="1">
                <a:latin typeface="Calibri"/>
                <a:cs typeface="Calibri"/>
              </a:rPr>
              <a:t>Ca</a:t>
            </a:r>
            <a:r>
              <a:rPr dirty="0" sz="1200" spc="-5" b="1">
                <a:latin typeface="Calibri"/>
                <a:cs typeface="Calibri"/>
              </a:rPr>
              <a:t>m</a:t>
            </a:r>
            <a:r>
              <a:rPr dirty="0" sz="1200" b="1">
                <a:latin typeface="Calibri"/>
                <a:cs typeface="Calibri"/>
              </a:rPr>
              <a:t>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3545204" y="864488"/>
            <a:ext cx="177800" cy="89789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 b="1">
                <a:latin typeface="Calibri"/>
                <a:cs typeface="Calibri"/>
              </a:rPr>
              <a:t>C</a:t>
            </a:r>
            <a:r>
              <a:rPr dirty="0" sz="1200" spc="-15" b="1">
                <a:latin typeface="Calibri"/>
                <a:cs typeface="Calibri"/>
              </a:rPr>
              <a:t>L</a:t>
            </a:r>
            <a:r>
              <a:rPr dirty="0" sz="1200" b="1">
                <a:latin typeface="Calibri"/>
                <a:cs typeface="Calibri"/>
              </a:rPr>
              <a:t>C</a:t>
            </a:r>
            <a:r>
              <a:rPr dirty="0" sz="1200" spc="1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3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Stud</a:t>
            </a:r>
            <a:r>
              <a:rPr dirty="0" sz="1200" spc="-5" b="1">
                <a:latin typeface="Calibri"/>
                <a:cs typeface="Calibri"/>
              </a:rPr>
              <a:t>e</a:t>
            </a:r>
            <a:r>
              <a:rPr dirty="0" sz="1200" spc="-10" b="1">
                <a:latin typeface="Calibri"/>
                <a:cs typeface="Calibri"/>
              </a:rPr>
              <a:t>n</a:t>
            </a:r>
            <a:r>
              <a:rPr dirty="0" sz="1200" b="1">
                <a:latin typeface="Calibri"/>
                <a:cs typeface="Calibri"/>
              </a:rPr>
              <a:t>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3954017" y="910208"/>
            <a:ext cx="177800" cy="80581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Calibri"/>
                <a:cs typeface="Calibri"/>
              </a:rPr>
              <a:t>As</a:t>
            </a:r>
            <a:r>
              <a:rPr dirty="0" sz="1200" spc="-10" b="1">
                <a:latin typeface="Calibri"/>
                <a:cs typeface="Calibri"/>
              </a:rPr>
              <a:t>s</a:t>
            </a:r>
            <a:r>
              <a:rPr dirty="0" sz="1200" b="1">
                <a:latin typeface="Calibri"/>
                <a:cs typeface="Calibri"/>
              </a:rPr>
              <a:t>t.</a:t>
            </a:r>
            <a:r>
              <a:rPr dirty="0" sz="1200" spc="-1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BDE</a:t>
            </a:r>
            <a:r>
              <a:rPr dirty="0" sz="120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S4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4362703" y="853821"/>
            <a:ext cx="177800" cy="918844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 b="1">
                <a:latin typeface="Calibri"/>
                <a:cs typeface="Calibri"/>
              </a:rPr>
              <a:t>C</a:t>
            </a:r>
            <a:r>
              <a:rPr dirty="0" sz="1200" b="1">
                <a:latin typeface="Calibri"/>
                <a:cs typeface="Calibri"/>
              </a:rPr>
              <a:t>o</a:t>
            </a:r>
            <a:r>
              <a:rPr dirty="0" sz="1200" spc="-5" b="1">
                <a:latin typeface="Calibri"/>
                <a:cs typeface="Calibri"/>
              </a:rPr>
              <a:t>m</a:t>
            </a:r>
            <a:r>
              <a:rPr dirty="0" sz="1200" b="1">
                <a:latin typeface="Calibri"/>
                <a:cs typeface="Calibri"/>
              </a:rPr>
              <a:t>p</a:t>
            </a:r>
            <a:r>
              <a:rPr dirty="0" sz="1200" spc="-5" b="1">
                <a:latin typeface="Calibri"/>
                <a:cs typeface="Calibri"/>
              </a:rPr>
              <a:t>a</a:t>
            </a:r>
            <a:r>
              <a:rPr dirty="0" sz="1200" spc="-20" b="1">
                <a:latin typeface="Calibri"/>
                <a:cs typeface="Calibri"/>
              </a:rPr>
              <a:t>n</a:t>
            </a:r>
            <a:r>
              <a:rPr dirty="0" sz="1200" b="1">
                <a:latin typeface="Calibri"/>
                <a:cs typeface="Calibri"/>
              </a:rPr>
              <a:t>y</a:t>
            </a:r>
            <a:r>
              <a:rPr dirty="0" sz="1200" spc="1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CDR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4771389" y="853821"/>
            <a:ext cx="177800" cy="918844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 b="1">
                <a:latin typeface="Calibri"/>
                <a:cs typeface="Calibri"/>
              </a:rPr>
              <a:t>C</a:t>
            </a:r>
            <a:r>
              <a:rPr dirty="0" sz="1200" b="1">
                <a:latin typeface="Calibri"/>
                <a:cs typeface="Calibri"/>
              </a:rPr>
              <a:t>o</a:t>
            </a:r>
            <a:r>
              <a:rPr dirty="0" sz="1200" spc="-5" b="1">
                <a:latin typeface="Calibri"/>
                <a:cs typeface="Calibri"/>
              </a:rPr>
              <a:t>m</a:t>
            </a:r>
            <a:r>
              <a:rPr dirty="0" sz="1200" b="1">
                <a:latin typeface="Calibri"/>
                <a:cs typeface="Calibri"/>
              </a:rPr>
              <a:t>p</a:t>
            </a:r>
            <a:r>
              <a:rPr dirty="0" sz="1200" spc="-5" b="1">
                <a:latin typeface="Calibri"/>
                <a:cs typeface="Calibri"/>
              </a:rPr>
              <a:t>a</a:t>
            </a:r>
            <a:r>
              <a:rPr dirty="0" sz="1200" spc="-20" b="1">
                <a:latin typeface="Calibri"/>
                <a:cs typeface="Calibri"/>
              </a:rPr>
              <a:t>n</a:t>
            </a:r>
            <a:r>
              <a:rPr dirty="0" sz="1200" b="1">
                <a:latin typeface="Calibri"/>
                <a:cs typeface="Calibri"/>
              </a:rPr>
              <a:t>y</a:t>
            </a:r>
            <a:r>
              <a:rPr dirty="0" sz="1200" spc="1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CDR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5180202" y="960500"/>
            <a:ext cx="177800" cy="70421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latin typeface="Calibri"/>
                <a:cs typeface="Calibri"/>
              </a:rPr>
              <a:t>F</a:t>
            </a:r>
            <a:r>
              <a:rPr dirty="0" sz="1200" spc="-5" b="1">
                <a:latin typeface="Calibri"/>
                <a:cs typeface="Calibri"/>
              </a:rPr>
              <a:t>e</a:t>
            </a:r>
            <a:r>
              <a:rPr dirty="0" sz="1200" b="1">
                <a:latin typeface="Calibri"/>
                <a:cs typeface="Calibri"/>
              </a:rPr>
              <a:t>llo</a:t>
            </a:r>
            <a:r>
              <a:rPr dirty="0" sz="1200" spc="-5" b="1">
                <a:latin typeface="Calibri"/>
                <a:cs typeface="Calibri"/>
              </a:rPr>
              <a:t>w</a:t>
            </a:r>
            <a:r>
              <a:rPr dirty="0" sz="1200" b="1">
                <a:latin typeface="Calibri"/>
                <a:cs typeface="Calibri"/>
              </a:rPr>
              <a:t>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1280922" y="1947189"/>
            <a:ext cx="238125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Rank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1927351" y="1947189"/>
            <a:ext cx="170815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2</a:t>
            </a:r>
            <a:r>
              <a:rPr dirty="0" sz="800" spc="-10" b="1">
                <a:latin typeface="Calibri"/>
                <a:cs typeface="Calibri"/>
              </a:rPr>
              <a:t>L</a:t>
            </a:r>
            <a:r>
              <a:rPr dirty="0" sz="800" b="1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2336038" y="1947189"/>
            <a:ext cx="170815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2</a:t>
            </a:r>
            <a:r>
              <a:rPr dirty="0" sz="800" spc="-10" b="1">
                <a:latin typeface="Calibri"/>
                <a:cs typeface="Calibri"/>
              </a:rPr>
              <a:t>L</a:t>
            </a:r>
            <a:r>
              <a:rPr dirty="0" sz="800" b="1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2745104" y="1947189"/>
            <a:ext cx="170815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1</a:t>
            </a:r>
            <a:r>
              <a:rPr dirty="0" sz="800" spc="-10" b="1">
                <a:latin typeface="Calibri"/>
                <a:cs typeface="Calibri"/>
              </a:rPr>
              <a:t>L</a:t>
            </a:r>
            <a:r>
              <a:rPr dirty="0" sz="800" b="1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3094482" y="1947189"/>
            <a:ext cx="288925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1</a:t>
            </a:r>
            <a:r>
              <a:rPr dirty="0" sz="800" spc="-10" b="1">
                <a:latin typeface="Calibri"/>
                <a:cs typeface="Calibri"/>
              </a:rPr>
              <a:t>L</a:t>
            </a:r>
            <a:r>
              <a:rPr dirty="0" sz="800" spc="-5" b="1">
                <a:latin typeface="Calibri"/>
                <a:cs typeface="Calibri"/>
              </a:rPr>
              <a:t>T</a:t>
            </a:r>
            <a:r>
              <a:rPr dirty="0" sz="800" b="1">
                <a:latin typeface="Calibri"/>
                <a:cs typeface="Calibri"/>
              </a:rPr>
              <a:t>(P)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3554984" y="1947189"/>
            <a:ext cx="184785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10" b="1">
                <a:latin typeface="Calibri"/>
                <a:cs typeface="Calibri"/>
              </a:rPr>
              <a:t>C</a:t>
            </a:r>
            <a:r>
              <a:rPr dirty="0" sz="800" b="1">
                <a:latin typeface="Calibri"/>
                <a:cs typeface="Calibri"/>
              </a:rPr>
              <a:t>PT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3963670" y="1947189"/>
            <a:ext cx="184785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10" b="1">
                <a:latin typeface="Calibri"/>
                <a:cs typeface="Calibri"/>
              </a:rPr>
              <a:t>C</a:t>
            </a:r>
            <a:r>
              <a:rPr dirty="0" sz="800" b="1">
                <a:latin typeface="Calibri"/>
                <a:cs typeface="Calibri"/>
              </a:rPr>
              <a:t>PT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4372483" y="1947189"/>
            <a:ext cx="184785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10" b="1">
                <a:latin typeface="Calibri"/>
                <a:cs typeface="Calibri"/>
              </a:rPr>
              <a:t>C</a:t>
            </a:r>
            <a:r>
              <a:rPr dirty="0" sz="800" b="1">
                <a:latin typeface="Calibri"/>
                <a:cs typeface="Calibri"/>
              </a:rPr>
              <a:t>PT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4781169" y="1947189"/>
            <a:ext cx="184785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10" b="1">
                <a:latin typeface="Calibri"/>
                <a:cs typeface="Calibri"/>
              </a:rPr>
              <a:t>C</a:t>
            </a:r>
            <a:r>
              <a:rPr dirty="0" sz="800" b="1">
                <a:latin typeface="Calibri"/>
                <a:cs typeface="Calibri"/>
              </a:rPr>
              <a:t>PT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5130546" y="1947189"/>
            <a:ext cx="302895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10" b="1">
                <a:latin typeface="Calibri"/>
                <a:cs typeface="Calibri"/>
              </a:rPr>
              <a:t>C</a:t>
            </a:r>
            <a:r>
              <a:rPr dirty="0" sz="800" b="1">
                <a:latin typeface="Calibri"/>
                <a:cs typeface="Calibri"/>
              </a:rPr>
              <a:t>P</a:t>
            </a:r>
            <a:r>
              <a:rPr dirty="0" sz="800" spc="-5" b="1">
                <a:latin typeface="Calibri"/>
                <a:cs typeface="Calibri"/>
              </a:rPr>
              <a:t>T</a:t>
            </a:r>
            <a:r>
              <a:rPr dirty="0" sz="800" b="1">
                <a:latin typeface="Calibri"/>
                <a:cs typeface="Calibri"/>
              </a:rPr>
              <a:t>(P)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1015085" y="2158873"/>
            <a:ext cx="467995" cy="494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-1270">
              <a:lnSpc>
                <a:spcPct val="100000"/>
              </a:lnSpc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Most Qua</a:t>
            </a:r>
            <a:r>
              <a:rPr dirty="0" sz="800" spc="-10" b="1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8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 (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8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800" spc="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8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dirty="0" sz="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 49%)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1618869" y="2079117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1618869" y="2210435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1618869" y="2341524"/>
            <a:ext cx="77470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1618869" y="2473451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1618869" y="2604897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1019657" y="2937609"/>
            <a:ext cx="458470" cy="2495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62230">
              <a:lnSpc>
                <a:spcPct val="100000"/>
              </a:lnSpc>
            </a:pPr>
            <a:r>
              <a:rPr dirty="0" sz="800" b="1">
                <a:latin typeface="Gill Sans MT"/>
                <a:cs typeface="Gill Sans MT"/>
              </a:rPr>
              <a:t>Hi</a:t>
            </a:r>
            <a:r>
              <a:rPr dirty="0" sz="800" spc="-5" b="1">
                <a:latin typeface="Gill Sans MT"/>
                <a:cs typeface="Gill Sans MT"/>
              </a:rPr>
              <a:t>g</a:t>
            </a:r>
            <a:r>
              <a:rPr dirty="0" sz="800" b="1">
                <a:latin typeface="Gill Sans MT"/>
                <a:cs typeface="Gill Sans MT"/>
              </a:rPr>
              <a:t>h</a:t>
            </a:r>
            <a:r>
              <a:rPr dirty="0" sz="800" spc="-5" b="1">
                <a:latin typeface="Gill Sans MT"/>
                <a:cs typeface="Gill Sans MT"/>
              </a:rPr>
              <a:t>l</a:t>
            </a:r>
            <a:r>
              <a:rPr dirty="0" sz="800" b="1">
                <a:latin typeface="Gill Sans MT"/>
                <a:cs typeface="Gill Sans MT"/>
              </a:rPr>
              <a:t>y</a:t>
            </a:r>
            <a:r>
              <a:rPr dirty="0" sz="800" b="1">
                <a:latin typeface="Gill Sans MT"/>
                <a:cs typeface="Gill Sans MT"/>
              </a:rPr>
              <a:t> Qual</a:t>
            </a:r>
            <a:r>
              <a:rPr dirty="0" sz="800" spc="-5" b="1">
                <a:latin typeface="Gill Sans MT"/>
                <a:cs typeface="Gill Sans MT"/>
              </a:rPr>
              <a:t>if</a:t>
            </a:r>
            <a:r>
              <a:rPr dirty="0" sz="800" b="1">
                <a:latin typeface="Gill Sans MT"/>
                <a:cs typeface="Gill Sans MT"/>
              </a:rPr>
              <a:t>ied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1618869" y="2735986"/>
            <a:ext cx="77470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1618869" y="2867914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1618869" y="2999232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1618869" y="3130448"/>
            <a:ext cx="77470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1618869" y="3262248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1019657" y="3656048"/>
            <a:ext cx="458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Gill Sans MT"/>
                <a:cs typeface="Gill Sans MT"/>
              </a:rPr>
              <a:t>Qual</a:t>
            </a:r>
            <a:r>
              <a:rPr dirty="0" sz="800" spc="-5" b="1">
                <a:latin typeface="Gill Sans MT"/>
                <a:cs typeface="Gill Sans MT"/>
              </a:rPr>
              <a:t>if</a:t>
            </a:r>
            <a:r>
              <a:rPr dirty="0" sz="800" b="1">
                <a:latin typeface="Gill Sans MT"/>
                <a:cs typeface="Gill Sans MT"/>
              </a:rPr>
              <a:t>ied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1618869" y="3393694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1618869" y="3524783"/>
            <a:ext cx="77470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1618869" y="3656710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1618869" y="3788028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1618869" y="3919728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2741167" y="4058981"/>
            <a:ext cx="9937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 b="1">
                <a:solidFill>
                  <a:srgbClr val="FFFFFF"/>
                </a:solidFill>
                <a:latin typeface="Gill Sans MT"/>
                <a:cs typeface="Gill Sans MT"/>
              </a:rPr>
              <a:t>No</a:t>
            </a:r>
            <a:r>
              <a:rPr dirty="0" sz="1200" b="1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1200" spc="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ill Sans MT"/>
                <a:cs typeface="Gill Sans MT"/>
              </a:rPr>
              <a:t>Q</a:t>
            </a:r>
            <a:r>
              <a:rPr dirty="0" sz="1200" spc="-5" b="1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dirty="0" sz="1200" spc="-5" b="1">
                <a:solidFill>
                  <a:srgbClr val="FFFFFF"/>
                </a:solidFill>
                <a:latin typeface="Gill Sans MT"/>
                <a:cs typeface="Gill Sans MT"/>
              </a:rPr>
              <a:t>al</a:t>
            </a:r>
            <a:r>
              <a:rPr dirty="0" sz="1200" spc="-10" b="1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200" spc="-5" b="1">
                <a:solidFill>
                  <a:srgbClr val="FFFFFF"/>
                </a:solidFill>
                <a:latin typeface="Gill Sans MT"/>
                <a:cs typeface="Gill Sans MT"/>
              </a:rPr>
              <a:t>fi</a:t>
            </a:r>
            <a:r>
              <a:rPr dirty="0" sz="1200" spc="-20" b="1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dirty="0" sz="1200" b="1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0" y="4273587"/>
            <a:ext cx="5410200" cy="259079"/>
          </a:xfrm>
          <a:custGeom>
            <a:avLst/>
            <a:gdLst/>
            <a:ahLst/>
            <a:cxnLst/>
            <a:rect l="l" t="t" r="r" b="b"/>
            <a:pathLst>
              <a:path w="5410200" h="259079">
                <a:moveTo>
                  <a:pt x="0" y="259041"/>
                </a:moveTo>
                <a:lnTo>
                  <a:pt x="5410200" y="259041"/>
                </a:lnTo>
                <a:lnTo>
                  <a:pt x="5410200" y="0"/>
                </a:lnTo>
                <a:lnTo>
                  <a:pt x="0" y="0"/>
                </a:lnTo>
                <a:lnTo>
                  <a:pt x="0" y="2590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0" y="4532579"/>
            <a:ext cx="409575" cy="2279650"/>
          </a:xfrm>
          <a:custGeom>
            <a:avLst/>
            <a:gdLst/>
            <a:ahLst/>
            <a:cxnLst/>
            <a:rect l="l" t="t" r="r" b="b"/>
            <a:pathLst>
              <a:path w="409575" h="2279650">
                <a:moveTo>
                  <a:pt x="0" y="2279396"/>
                </a:moveTo>
                <a:lnTo>
                  <a:pt x="409575" y="2279396"/>
                </a:lnTo>
                <a:lnTo>
                  <a:pt x="409575" y="0"/>
                </a:lnTo>
                <a:lnTo>
                  <a:pt x="0" y="0"/>
                </a:lnTo>
                <a:lnTo>
                  <a:pt x="0" y="2279396"/>
                </a:lnTo>
                <a:close/>
              </a:path>
            </a:pathLst>
          </a:custGeom>
          <a:solidFill>
            <a:srgbClr val="D2C6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409575" y="4532541"/>
            <a:ext cx="625475" cy="182880"/>
          </a:xfrm>
          <a:custGeom>
            <a:avLst/>
            <a:gdLst/>
            <a:ahLst/>
            <a:cxnLst/>
            <a:rect l="l" t="t" r="r" b="b"/>
            <a:pathLst>
              <a:path w="625475" h="182879">
                <a:moveTo>
                  <a:pt x="0" y="182841"/>
                </a:moveTo>
                <a:lnTo>
                  <a:pt x="625475" y="182841"/>
                </a:lnTo>
                <a:lnTo>
                  <a:pt x="625475" y="0"/>
                </a:lnTo>
                <a:lnTo>
                  <a:pt x="0" y="0"/>
                </a:lnTo>
                <a:lnTo>
                  <a:pt x="0" y="182841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1035050" y="4532541"/>
            <a:ext cx="1587500" cy="182880"/>
          </a:xfrm>
          <a:custGeom>
            <a:avLst/>
            <a:gdLst/>
            <a:ahLst/>
            <a:cxnLst/>
            <a:rect l="l" t="t" r="r" b="b"/>
            <a:pathLst>
              <a:path w="1587500" h="182879">
                <a:moveTo>
                  <a:pt x="0" y="182841"/>
                </a:moveTo>
                <a:lnTo>
                  <a:pt x="1587500" y="182841"/>
                </a:lnTo>
                <a:lnTo>
                  <a:pt x="1587500" y="0"/>
                </a:lnTo>
                <a:lnTo>
                  <a:pt x="0" y="0"/>
                </a:lnTo>
                <a:lnTo>
                  <a:pt x="0" y="182841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2622550" y="4532579"/>
            <a:ext cx="328930" cy="2279650"/>
          </a:xfrm>
          <a:custGeom>
            <a:avLst/>
            <a:gdLst/>
            <a:ahLst/>
            <a:cxnLst/>
            <a:rect l="l" t="t" r="r" b="b"/>
            <a:pathLst>
              <a:path w="328930" h="2279650">
                <a:moveTo>
                  <a:pt x="0" y="2279396"/>
                </a:moveTo>
                <a:lnTo>
                  <a:pt x="328612" y="2279396"/>
                </a:lnTo>
                <a:lnTo>
                  <a:pt x="328612" y="0"/>
                </a:lnTo>
                <a:lnTo>
                  <a:pt x="0" y="0"/>
                </a:lnTo>
                <a:lnTo>
                  <a:pt x="0" y="2279396"/>
                </a:lnTo>
                <a:close/>
              </a:path>
            </a:pathLst>
          </a:custGeom>
          <a:solidFill>
            <a:srgbClr val="D2C6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2951226" y="4532541"/>
            <a:ext cx="631825" cy="182880"/>
          </a:xfrm>
          <a:custGeom>
            <a:avLst/>
            <a:gdLst/>
            <a:ahLst/>
            <a:cxnLst/>
            <a:rect l="l" t="t" r="r" b="b"/>
            <a:pathLst>
              <a:path w="631825" h="182879">
                <a:moveTo>
                  <a:pt x="0" y="182841"/>
                </a:moveTo>
                <a:lnTo>
                  <a:pt x="631825" y="182841"/>
                </a:lnTo>
                <a:lnTo>
                  <a:pt x="631825" y="0"/>
                </a:lnTo>
                <a:lnTo>
                  <a:pt x="0" y="0"/>
                </a:lnTo>
                <a:lnTo>
                  <a:pt x="0" y="182841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3583051" y="4532541"/>
            <a:ext cx="1827530" cy="182880"/>
          </a:xfrm>
          <a:custGeom>
            <a:avLst/>
            <a:gdLst/>
            <a:ahLst/>
            <a:cxnLst/>
            <a:rect l="l" t="t" r="r" b="b"/>
            <a:pathLst>
              <a:path w="1827529" h="182879">
                <a:moveTo>
                  <a:pt x="0" y="182841"/>
                </a:moveTo>
                <a:lnTo>
                  <a:pt x="1827149" y="182841"/>
                </a:lnTo>
                <a:lnTo>
                  <a:pt x="1827149" y="0"/>
                </a:lnTo>
                <a:lnTo>
                  <a:pt x="0" y="0"/>
                </a:lnTo>
                <a:lnTo>
                  <a:pt x="0" y="182841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409575" y="4715421"/>
            <a:ext cx="625475" cy="182880"/>
          </a:xfrm>
          <a:custGeom>
            <a:avLst/>
            <a:gdLst/>
            <a:ahLst/>
            <a:cxnLst/>
            <a:rect l="l" t="t" r="r" b="b"/>
            <a:pathLst>
              <a:path w="625475" h="182879">
                <a:moveTo>
                  <a:pt x="0" y="182841"/>
                </a:moveTo>
                <a:lnTo>
                  <a:pt x="625475" y="182841"/>
                </a:lnTo>
                <a:lnTo>
                  <a:pt x="625475" y="0"/>
                </a:lnTo>
                <a:lnTo>
                  <a:pt x="0" y="0"/>
                </a:lnTo>
                <a:lnTo>
                  <a:pt x="0" y="182841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1035050" y="4715421"/>
            <a:ext cx="1587500" cy="182880"/>
          </a:xfrm>
          <a:custGeom>
            <a:avLst/>
            <a:gdLst/>
            <a:ahLst/>
            <a:cxnLst/>
            <a:rect l="l" t="t" r="r" b="b"/>
            <a:pathLst>
              <a:path w="1587500" h="182879">
                <a:moveTo>
                  <a:pt x="0" y="182841"/>
                </a:moveTo>
                <a:lnTo>
                  <a:pt x="1587500" y="182841"/>
                </a:lnTo>
                <a:lnTo>
                  <a:pt x="1587500" y="0"/>
                </a:lnTo>
                <a:lnTo>
                  <a:pt x="0" y="0"/>
                </a:lnTo>
                <a:lnTo>
                  <a:pt x="0" y="182841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2951226" y="4715446"/>
            <a:ext cx="631825" cy="365760"/>
          </a:xfrm>
          <a:custGeom>
            <a:avLst/>
            <a:gdLst/>
            <a:ahLst/>
            <a:cxnLst/>
            <a:rect l="l" t="t" r="r" b="b"/>
            <a:pathLst>
              <a:path w="631825" h="365760">
                <a:moveTo>
                  <a:pt x="0" y="365696"/>
                </a:moveTo>
                <a:lnTo>
                  <a:pt x="631825" y="365696"/>
                </a:lnTo>
                <a:lnTo>
                  <a:pt x="631825" y="0"/>
                </a:lnTo>
                <a:lnTo>
                  <a:pt x="0" y="0"/>
                </a:lnTo>
                <a:lnTo>
                  <a:pt x="0" y="365696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3583051" y="4715446"/>
            <a:ext cx="1827530" cy="365760"/>
          </a:xfrm>
          <a:custGeom>
            <a:avLst/>
            <a:gdLst/>
            <a:ahLst/>
            <a:cxnLst/>
            <a:rect l="l" t="t" r="r" b="b"/>
            <a:pathLst>
              <a:path w="1827529" h="365760">
                <a:moveTo>
                  <a:pt x="0" y="365696"/>
                </a:moveTo>
                <a:lnTo>
                  <a:pt x="1827149" y="365696"/>
                </a:lnTo>
                <a:lnTo>
                  <a:pt x="1827149" y="0"/>
                </a:lnTo>
                <a:lnTo>
                  <a:pt x="0" y="0"/>
                </a:lnTo>
                <a:lnTo>
                  <a:pt x="0" y="365696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409575" y="4898301"/>
            <a:ext cx="625475" cy="182880"/>
          </a:xfrm>
          <a:custGeom>
            <a:avLst/>
            <a:gdLst/>
            <a:ahLst/>
            <a:cxnLst/>
            <a:rect l="l" t="t" r="r" b="b"/>
            <a:pathLst>
              <a:path w="625475" h="182879">
                <a:moveTo>
                  <a:pt x="0" y="182841"/>
                </a:moveTo>
                <a:lnTo>
                  <a:pt x="625475" y="182841"/>
                </a:lnTo>
                <a:lnTo>
                  <a:pt x="625475" y="0"/>
                </a:lnTo>
                <a:lnTo>
                  <a:pt x="0" y="0"/>
                </a:lnTo>
                <a:lnTo>
                  <a:pt x="0" y="182841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1035050" y="4898301"/>
            <a:ext cx="1587500" cy="182880"/>
          </a:xfrm>
          <a:custGeom>
            <a:avLst/>
            <a:gdLst/>
            <a:ahLst/>
            <a:cxnLst/>
            <a:rect l="l" t="t" r="r" b="b"/>
            <a:pathLst>
              <a:path w="1587500" h="182879">
                <a:moveTo>
                  <a:pt x="0" y="182841"/>
                </a:moveTo>
                <a:lnTo>
                  <a:pt x="1587500" y="182841"/>
                </a:lnTo>
                <a:lnTo>
                  <a:pt x="1587500" y="0"/>
                </a:lnTo>
                <a:lnTo>
                  <a:pt x="0" y="0"/>
                </a:lnTo>
                <a:lnTo>
                  <a:pt x="0" y="182841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409575" y="5081117"/>
            <a:ext cx="625475" cy="324485"/>
          </a:xfrm>
          <a:custGeom>
            <a:avLst/>
            <a:gdLst/>
            <a:ahLst/>
            <a:cxnLst/>
            <a:rect l="l" t="t" r="r" b="b"/>
            <a:pathLst>
              <a:path w="625475" h="324485">
                <a:moveTo>
                  <a:pt x="0" y="324129"/>
                </a:moveTo>
                <a:lnTo>
                  <a:pt x="625475" y="324129"/>
                </a:lnTo>
                <a:lnTo>
                  <a:pt x="625475" y="0"/>
                </a:lnTo>
                <a:lnTo>
                  <a:pt x="0" y="0"/>
                </a:lnTo>
                <a:lnTo>
                  <a:pt x="0" y="32412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1035050" y="5081117"/>
            <a:ext cx="1587500" cy="324485"/>
          </a:xfrm>
          <a:custGeom>
            <a:avLst/>
            <a:gdLst/>
            <a:ahLst/>
            <a:cxnLst/>
            <a:rect l="l" t="t" r="r" b="b"/>
            <a:pathLst>
              <a:path w="1587500" h="324485">
                <a:moveTo>
                  <a:pt x="0" y="324129"/>
                </a:moveTo>
                <a:lnTo>
                  <a:pt x="1587500" y="324129"/>
                </a:lnTo>
                <a:lnTo>
                  <a:pt x="1587500" y="0"/>
                </a:lnTo>
                <a:lnTo>
                  <a:pt x="0" y="0"/>
                </a:lnTo>
                <a:lnTo>
                  <a:pt x="0" y="32412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2951226" y="5081180"/>
            <a:ext cx="631825" cy="182880"/>
          </a:xfrm>
          <a:custGeom>
            <a:avLst/>
            <a:gdLst/>
            <a:ahLst/>
            <a:cxnLst/>
            <a:rect l="l" t="t" r="r" b="b"/>
            <a:pathLst>
              <a:path w="631825" h="182879">
                <a:moveTo>
                  <a:pt x="0" y="182841"/>
                </a:moveTo>
                <a:lnTo>
                  <a:pt x="631825" y="182841"/>
                </a:lnTo>
                <a:lnTo>
                  <a:pt x="631825" y="0"/>
                </a:lnTo>
                <a:lnTo>
                  <a:pt x="0" y="0"/>
                </a:lnTo>
                <a:lnTo>
                  <a:pt x="0" y="182841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3583051" y="5081180"/>
            <a:ext cx="1827530" cy="182880"/>
          </a:xfrm>
          <a:custGeom>
            <a:avLst/>
            <a:gdLst/>
            <a:ahLst/>
            <a:cxnLst/>
            <a:rect l="l" t="t" r="r" b="b"/>
            <a:pathLst>
              <a:path w="1827529" h="182879">
                <a:moveTo>
                  <a:pt x="0" y="182841"/>
                </a:moveTo>
                <a:lnTo>
                  <a:pt x="1827149" y="182841"/>
                </a:lnTo>
                <a:lnTo>
                  <a:pt x="1827149" y="0"/>
                </a:lnTo>
                <a:lnTo>
                  <a:pt x="0" y="0"/>
                </a:lnTo>
                <a:lnTo>
                  <a:pt x="0" y="182841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2951226" y="5263997"/>
            <a:ext cx="631825" cy="212725"/>
          </a:xfrm>
          <a:custGeom>
            <a:avLst/>
            <a:gdLst/>
            <a:ahLst/>
            <a:cxnLst/>
            <a:rect l="l" t="t" r="r" b="b"/>
            <a:pathLst>
              <a:path w="631825" h="212725">
                <a:moveTo>
                  <a:pt x="0" y="212369"/>
                </a:moveTo>
                <a:lnTo>
                  <a:pt x="631825" y="212369"/>
                </a:lnTo>
                <a:lnTo>
                  <a:pt x="631825" y="0"/>
                </a:lnTo>
                <a:lnTo>
                  <a:pt x="0" y="0"/>
                </a:lnTo>
                <a:lnTo>
                  <a:pt x="0" y="21236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3583051" y="5263997"/>
            <a:ext cx="1827530" cy="212725"/>
          </a:xfrm>
          <a:custGeom>
            <a:avLst/>
            <a:gdLst/>
            <a:ahLst/>
            <a:cxnLst/>
            <a:rect l="l" t="t" r="r" b="b"/>
            <a:pathLst>
              <a:path w="1827529" h="212725">
                <a:moveTo>
                  <a:pt x="0" y="212369"/>
                </a:moveTo>
                <a:lnTo>
                  <a:pt x="1827149" y="212369"/>
                </a:lnTo>
                <a:lnTo>
                  <a:pt x="1827149" y="0"/>
                </a:lnTo>
                <a:lnTo>
                  <a:pt x="0" y="0"/>
                </a:lnTo>
                <a:lnTo>
                  <a:pt x="0" y="21236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409575" y="5405259"/>
            <a:ext cx="625475" cy="254000"/>
          </a:xfrm>
          <a:custGeom>
            <a:avLst/>
            <a:gdLst/>
            <a:ahLst/>
            <a:cxnLst/>
            <a:rect l="l" t="t" r="r" b="b"/>
            <a:pathLst>
              <a:path w="625475" h="254000">
                <a:moveTo>
                  <a:pt x="0" y="253936"/>
                </a:moveTo>
                <a:lnTo>
                  <a:pt x="625475" y="253936"/>
                </a:lnTo>
                <a:lnTo>
                  <a:pt x="625475" y="0"/>
                </a:lnTo>
                <a:lnTo>
                  <a:pt x="0" y="0"/>
                </a:lnTo>
                <a:lnTo>
                  <a:pt x="0" y="25393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1035050" y="5405259"/>
            <a:ext cx="1587500" cy="254000"/>
          </a:xfrm>
          <a:custGeom>
            <a:avLst/>
            <a:gdLst/>
            <a:ahLst/>
            <a:cxnLst/>
            <a:rect l="l" t="t" r="r" b="b"/>
            <a:pathLst>
              <a:path w="1587500" h="254000">
                <a:moveTo>
                  <a:pt x="0" y="253936"/>
                </a:moveTo>
                <a:lnTo>
                  <a:pt x="1587500" y="253936"/>
                </a:lnTo>
                <a:lnTo>
                  <a:pt x="1587500" y="0"/>
                </a:lnTo>
                <a:lnTo>
                  <a:pt x="0" y="0"/>
                </a:lnTo>
                <a:lnTo>
                  <a:pt x="0" y="25393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2951226" y="5476354"/>
            <a:ext cx="631825" cy="182880"/>
          </a:xfrm>
          <a:custGeom>
            <a:avLst/>
            <a:gdLst/>
            <a:ahLst/>
            <a:cxnLst/>
            <a:rect l="l" t="t" r="r" b="b"/>
            <a:pathLst>
              <a:path w="631825" h="182879">
                <a:moveTo>
                  <a:pt x="0" y="182841"/>
                </a:moveTo>
                <a:lnTo>
                  <a:pt x="631825" y="182841"/>
                </a:lnTo>
                <a:lnTo>
                  <a:pt x="631825" y="0"/>
                </a:lnTo>
                <a:lnTo>
                  <a:pt x="0" y="0"/>
                </a:lnTo>
                <a:lnTo>
                  <a:pt x="0" y="18284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3583051" y="5476354"/>
            <a:ext cx="1827530" cy="182880"/>
          </a:xfrm>
          <a:custGeom>
            <a:avLst/>
            <a:gdLst/>
            <a:ahLst/>
            <a:cxnLst/>
            <a:rect l="l" t="t" r="r" b="b"/>
            <a:pathLst>
              <a:path w="1827529" h="182879">
                <a:moveTo>
                  <a:pt x="0" y="182841"/>
                </a:moveTo>
                <a:lnTo>
                  <a:pt x="1827149" y="182841"/>
                </a:lnTo>
                <a:lnTo>
                  <a:pt x="1827149" y="0"/>
                </a:lnTo>
                <a:lnTo>
                  <a:pt x="0" y="0"/>
                </a:lnTo>
                <a:lnTo>
                  <a:pt x="0" y="18284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409575" y="5659196"/>
            <a:ext cx="625475" cy="244475"/>
          </a:xfrm>
          <a:custGeom>
            <a:avLst/>
            <a:gdLst/>
            <a:ahLst/>
            <a:cxnLst/>
            <a:rect l="l" t="t" r="r" b="b"/>
            <a:pathLst>
              <a:path w="625475" h="244475">
                <a:moveTo>
                  <a:pt x="0" y="244462"/>
                </a:moveTo>
                <a:lnTo>
                  <a:pt x="625475" y="244462"/>
                </a:lnTo>
                <a:lnTo>
                  <a:pt x="625475" y="0"/>
                </a:lnTo>
                <a:lnTo>
                  <a:pt x="0" y="0"/>
                </a:lnTo>
                <a:lnTo>
                  <a:pt x="0" y="24446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1035050" y="5659196"/>
            <a:ext cx="1587500" cy="244475"/>
          </a:xfrm>
          <a:custGeom>
            <a:avLst/>
            <a:gdLst/>
            <a:ahLst/>
            <a:cxnLst/>
            <a:rect l="l" t="t" r="r" b="b"/>
            <a:pathLst>
              <a:path w="1587500" h="244475">
                <a:moveTo>
                  <a:pt x="0" y="244462"/>
                </a:moveTo>
                <a:lnTo>
                  <a:pt x="1587500" y="244462"/>
                </a:lnTo>
                <a:lnTo>
                  <a:pt x="1587500" y="0"/>
                </a:lnTo>
                <a:lnTo>
                  <a:pt x="0" y="0"/>
                </a:lnTo>
                <a:lnTo>
                  <a:pt x="0" y="24446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2951226" y="5659196"/>
            <a:ext cx="631825" cy="244475"/>
          </a:xfrm>
          <a:custGeom>
            <a:avLst/>
            <a:gdLst/>
            <a:ahLst/>
            <a:cxnLst/>
            <a:rect l="l" t="t" r="r" b="b"/>
            <a:pathLst>
              <a:path w="631825" h="244475">
                <a:moveTo>
                  <a:pt x="0" y="244462"/>
                </a:moveTo>
                <a:lnTo>
                  <a:pt x="631825" y="244462"/>
                </a:lnTo>
                <a:lnTo>
                  <a:pt x="631825" y="0"/>
                </a:lnTo>
                <a:lnTo>
                  <a:pt x="0" y="0"/>
                </a:lnTo>
                <a:lnTo>
                  <a:pt x="0" y="24446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3583051" y="5659196"/>
            <a:ext cx="1827530" cy="244475"/>
          </a:xfrm>
          <a:custGeom>
            <a:avLst/>
            <a:gdLst/>
            <a:ahLst/>
            <a:cxnLst/>
            <a:rect l="l" t="t" r="r" b="b"/>
            <a:pathLst>
              <a:path w="1827529" h="244475">
                <a:moveTo>
                  <a:pt x="0" y="244462"/>
                </a:moveTo>
                <a:lnTo>
                  <a:pt x="1827149" y="244462"/>
                </a:lnTo>
                <a:lnTo>
                  <a:pt x="1827149" y="0"/>
                </a:lnTo>
                <a:lnTo>
                  <a:pt x="0" y="0"/>
                </a:lnTo>
                <a:lnTo>
                  <a:pt x="0" y="24446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409575" y="5903671"/>
            <a:ext cx="625475" cy="182880"/>
          </a:xfrm>
          <a:custGeom>
            <a:avLst/>
            <a:gdLst/>
            <a:ahLst/>
            <a:cxnLst/>
            <a:rect l="l" t="t" r="r" b="b"/>
            <a:pathLst>
              <a:path w="625475" h="182879">
                <a:moveTo>
                  <a:pt x="0" y="182841"/>
                </a:moveTo>
                <a:lnTo>
                  <a:pt x="625475" y="182841"/>
                </a:lnTo>
                <a:lnTo>
                  <a:pt x="625475" y="0"/>
                </a:lnTo>
                <a:lnTo>
                  <a:pt x="0" y="0"/>
                </a:lnTo>
                <a:lnTo>
                  <a:pt x="0" y="182841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1035050" y="5903671"/>
            <a:ext cx="1587500" cy="182880"/>
          </a:xfrm>
          <a:custGeom>
            <a:avLst/>
            <a:gdLst/>
            <a:ahLst/>
            <a:cxnLst/>
            <a:rect l="l" t="t" r="r" b="b"/>
            <a:pathLst>
              <a:path w="1587500" h="182879">
                <a:moveTo>
                  <a:pt x="0" y="182841"/>
                </a:moveTo>
                <a:lnTo>
                  <a:pt x="1587500" y="182841"/>
                </a:lnTo>
                <a:lnTo>
                  <a:pt x="1587500" y="0"/>
                </a:lnTo>
                <a:lnTo>
                  <a:pt x="0" y="0"/>
                </a:lnTo>
                <a:lnTo>
                  <a:pt x="0" y="182841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2951226" y="5903671"/>
            <a:ext cx="631825" cy="182880"/>
          </a:xfrm>
          <a:custGeom>
            <a:avLst/>
            <a:gdLst/>
            <a:ahLst/>
            <a:cxnLst/>
            <a:rect l="l" t="t" r="r" b="b"/>
            <a:pathLst>
              <a:path w="631825" h="182879">
                <a:moveTo>
                  <a:pt x="0" y="182841"/>
                </a:moveTo>
                <a:lnTo>
                  <a:pt x="631825" y="182841"/>
                </a:lnTo>
                <a:lnTo>
                  <a:pt x="631825" y="0"/>
                </a:lnTo>
                <a:lnTo>
                  <a:pt x="0" y="0"/>
                </a:lnTo>
                <a:lnTo>
                  <a:pt x="0" y="182841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3583051" y="5903671"/>
            <a:ext cx="1827530" cy="182880"/>
          </a:xfrm>
          <a:custGeom>
            <a:avLst/>
            <a:gdLst/>
            <a:ahLst/>
            <a:cxnLst/>
            <a:rect l="l" t="t" r="r" b="b"/>
            <a:pathLst>
              <a:path w="1827529" h="182879">
                <a:moveTo>
                  <a:pt x="0" y="182841"/>
                </a:moveTo>
                <a:lnTo>
                  <a:pt x="1827149" y="182841"/>
                </a:lnTo>
                <a:lnTo>
                  <a:pt x="1827149" y="0"/>
                </a:lnTo>
                <a:lnTo>
                  <a:pt x="0" y="0"/>
                </a:lnTo>
                <a:lnTo>
                  <a:pt x="0" y="182841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409575" y="6086512"/>
            <a:ext cx="625475" cy="274955"/>
          </a:xfrm>
          <a:custGeom>
            <a:avLst/>
            <a:gdLst/>
            <a:ahLst/>
            <a:cxnLst/>
            <a:rect l="l" t="t" r="r" b="b"/>
            <a:pathLst>
              <a:path w="625475" h="274954">
                <a:moveTo>
                  <a:pt x="0" y="274624"/>
                </a:moveTo>
                <a:lnTo>
                  <a:pt x="625475" y="274624"/>
                </a:lnTo>
                <a:lnTo>
                  <a:pt x="625475" y="0"/>
                </a:lnTo>
                <a:lnTo>
                  <a:pt x="0" y="0"/>
                </a:lnTo>
                <a:lnTo>
                  <a:pt x="0" y="274624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1035050" y="6086512"/>
            <a:ext cx="1587500" cy="274955"/>
          </a:xfrm>
          <a:custGeom>
            <a:avLst/>
            <a:gdLst/>
            <a:ahLst/>
            <a:cxnLst/>
            <a:rect l="l" t="t" r="r" b="b"/>
            <a:pathLst>
              <a:path w="1587500" h="274954">
                <a:moveTo>
                  <a:pt x="0" y="274624"/>
                </a:moveTo>
                <a:lnTo>
                  <a:pt x="1587500" y="274624"/>
                </a:lnTo>
                <a:lnTo>
                  <a:pt x="1587500" y="0"/>
                </a:lnTo>
                <a:lnTo>
                  <a:pt x="0" y="0"/>
                </a:lnTo>
                <a:lnTo>
                  <a:pt x="0" y="274624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2951226" y="6086512"/>
            <a:ext cx="631825" cy="274955"/>
          </a:xfrm>
          <a:custGeom>
            <a:avLst/>
            <a:gdLst/>
            <a:ahLst/>
            <a:cxnLst/>
            <a:rect l="l" t="t" r="r" b="b"/>
            <a:pathLst>
              <a:path w="631825" h="274954">
                <a:moveTo>
                  <a:pt x="0" y="274624"/>
                </a:moveTo>
                <a:lnTo>
                  <a:pt x="631825" y="274624"/>
                </a:lnTo>
                <a:lnTo>
                  <a:pt x="631825" y="0"/>
                </a:lnTo>
                <a:lnTo>
                  <a:pt x="0" y="0"/>
                </a:lnTo>
                <a:lnTo>
                  <a:pt x="0" y="274624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3583051" y="6086512"/>
            <a:ext cx="1827530" cy="274955"/>
          </a:xfrm>
          <a:custGeom>
            <a:avLst/>
            <a:gdLst/>
            <a:ahLst/>
            <a:cxnLst/>
            <a:rect l="l" t="t" r="r" b="b"/>
            <a:pathLst>
              <a:path w="1827529" h="274954">
                <a:moveTo>
                  <a:pt x="0" y="274624"/>
                </a:moveTo>
                <a:lnTo>
                  <a:pt x="1827149" y="274624"/>
                </a:lnTo>
                <a:lnTo>
                  <a:pt x="1827149" y="0"/>
                </a:lnTo>
                <a:lnTo>
                  <a:pt x="0" y="0"/>
                </a:lnTo>
                <a:lnTo>
                  <a:pt x="0" y="274624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409575" y="6361150"/>
            <a:ext cx="625475" cy="225425"/>
          </a:xfrm>
          <a:custGeom>
            <a:avLst/>
            <a:gdLst/>
            <a:ahLst/>
            <a:cxnLst/>
            <a:rect l="l" t="t" r="r" b="b"/>
            <a:pathLst>
              <a:path w="625475" h="225425">
                <a:moveTo>
                  <a:pt x="0" y="225412"/>
                </a:moveTo>
                <a:lnTo>
                  <a:pt x="625475" y="225412"/>
                </a:lnTo>
                <a:lnTo>
                  <a:pt x="625475" y="0"/>
                </a:lnTo>
                <a:lnTo>
                  <a:pt x="0" y="0"/>
                </a:lnTo>
                <a:lnTo>
                  <a:pt x="0" y="225412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1035050" y="6361150"/>
            <a:ext cx="1587500" cy="225425"/>
          </a:xfrm>
          <a:custGeom>
            <a:avLst/>
            <a:gdLst/>
            <a:ahLst/>
            <a:cxnLst/>
            <a:rect l="l" t="t" r="r" b="b"/>
            <a:pathLst>
              <a:path w="1587500" h="225425">
                <a:moveTo>
                  <a:pt x="0" y="225412"/>
                </a:moveTo>
                <a:lnTo>
                  <a:pt x="1587500" y="225412"/>
                </a:lnTo>
                <a:lnTo>
                  <a:pt x="1587500" y="0"/>
                </a:lnTo>
                <a:lnTo>
                  <a:pt x="0" y="0"/>
                </a:lnTo>
                <a:lnTo>
                  <a:pt x="0" y="225412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2951226" y="6361150"/>
            <a:ext cx="631825" cy="225425"/>
          </a:xfrm>
          <a:custGeom>
            <a:avLst/>
            <a:gdLst/>
            <a:ahLst/>
            <a:cxnLst/>
            <a:rect l="l" t="t" r="r" b="b"/>
            <a:pathLst>
              <a:path w="631825" h="225425">
                <a:moveTo>
                  <a:pt x="0" y="225412"/>
                </a:moveTo>
                <a:lnTo>
                  <a:pt x="631825" y="225412"/>
                </a:lnTo>
                <a:lnTo>
                  <a:pt x="631825" y="0"/>
                </a:lnTo>
                <a:lnTo>
                  <a:pt x="0" y="0"/>
                </a:lnTo>
                <a:lnTo>
                  <a:pt x="0" y="225412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3583051" y="6361150"/>
            <a:ext cx="1827530" cy="225425"/>
          </a:xfrm>
          <a:custGeom>
            <a:avLst/>
            <a:gdLst/>
            <a:ahLst/>
            <a:cxnLst/>
            <a:rect l="l" t="t" r="r" b="b"/>
            <a:pathLst>
              <a:path w="1827529" h="225425">
                <a:moveTo>
                  <a:pt x="0" y="225412"/>
                </a:moveTo>
                <a:lnTo>
                  <a:pt x="1827149" y="225412"/>
                </a:lnTo>
                <a:lnTo>
                  <a:pt x="1827149" y="0"/>
                </a:lnTo>
                <a:lnTo>
                  <a:pt x="0" y="0"/>
                </a:lnTo>
                <a:lnTo>
                  <a:pt x="0" y="225412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409575" y="6586563"/>
            <a:ext cx="625475" cy="225425"/>
          </a:xfrm>
          <a:custGeom>
            <a:avLst/>
            <a:gdLst/>
            <a:ahLst/>
            <a:cxnLst/>
            <a:rect l="l" t="t" r="r" b="b"/>
            <a:pathLst>
              <a:path w="625475" h="225425">
                <a:moveTo>
                  <a:pt x="0" y="225412"/>
                </a:moveTo>
                <a:lnTo>
                  <a:pt x="625475" y="225412"/>
                </a:lnTo>
                <a:lnTo>
                  <a:pt x="625475" y="0"/>
                </a:lnTo>
                <a:lnTo>
                  <a:pt x="0" y="0"/>
                </a:lnTo>
                <a:lnTo>
                  <a:pt x="0" y="225412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1035050" y="6586563"/>
            <a:ext cx="1587500" cy="225425"/>
          </a:xfrm>
          <a:custGeom>
            <a:avLst/>
            <a:gdLst/>
            <a:ahLst/>
            <a:cxnLst/>
            <a:rect l="l" t="t" r="r" b="b"/>
            <a:pathLst>
              <a:path w="1587500" h="225425">
                <a:moveTo>
                  <a:pt x="0" y="225412"/>
                </a:moveTo>
                <a:lnTo>
                  <a:pt x="1587500" y="225412"/>
                </a:lnTo>
                <a:lnTo>
                  <a:pt x="1587500" y="0"/>
                </a:lnTo>
                <a:lnTo>
                  <a:pt x="0" y="0"/>
                </a:lnTo>
                <a:lnTo>
                  <a:pt x="0" y="225412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2951226" y="6586563"/>
            <a:ext cx="631825" cy="225425"/>
          </a:xfrm>
          <a:custGeom>
            <a:avLst/>
            <a:gdLst/>
            <a:ahLst/>
            <a:cxnLst/>
            <a:rect l="l" t="t" r="r" b="b"/>
            <a:pathLst>
              <a:path w="631825" h="225425">
                <a:moveTo>
                  <a:pt x="0" y="225412"/>
                </a:moveTo>
                <a:lnTo>
                  <a:pt x="631825" y="225412"/>
                </a:lnTo>
                <a:lnTo>
                  <a:pt x="631825" y="0"/>
                </a:lnTo>
                <a:lnTo>
                  <a:pt x="0" y="0"/>
                </a:lnTo>
                <a:lnTo>
                  <a:pt x="0" y="225412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3583051" y="6586563"/>
            <a:ext cx="1827530" cy="225425"/>
          </a:xfrm>
          <a:custGeom>
            <a:avLst/>
            <a:gdLst/>
            <a:ahLst/>
            <a:cxnLst/>
            <a:rect l="l" t="t" r="r" b="b"/>
            <a:pathLst>
              <a:path w="1827529" h="225425">
                <a:moveTo>
                  <a:pt x="0" y="225412"/>
                </a:moveTo>
                <a:lnTo>
                  <a:pt x="1827149" y="225412"/>
                </a:lnTo>
                <a:lnTo>
                  <a:pt x="1827149" y="0"/>
                </a:lnTo>
                <a:lnTo>
                  <a:pt x="0" y="0"/>
                </a:lnTo>
                <a:lnTo>
                  <a:pt x="0" y="225412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409575" y="4513579"/>
            <a:ext cx="0" cy="2317750"/>
          </a:xfrm>
          <a:custGeom>
            <a:avLst/>
            <a:gdLst/>
            <a:ahLst/>
            <a:cxnLst/>
            <a:rect l="l" t="t" r="r" b="b"/>
            <a:pathLst>
              <a:path w="0" h="2317750">
                <a:moveTo>
                  <a:pt x="0" y="0"/>
                </a:moveTo>
                <a:lnTo>
                  <a:pt x="0" y="231744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1035050" y="4526279"/>
            <a:ext cx="0" cy="2292350"/>
          </a:xfrm>
          <a:custGeom>
            <a:avLst/>
            <a:gdLst/>
            <a:ahLst/>
            <a:cxnLst/>
            <a:rect l="l" t="t" r="r" b="b"/>
            <a:pathLst>
              <a:path w="0" h="2292350">
                <a:moveTo>
                  <a:pt x="0" y="0"/>
                </a:moveTo>
                <a:lnTo>
                  <a:pt x="0" y="229204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2622550" y="4513579"/>
            <a:ext cx="0" cy="2317750"/>
          </a:xfrm>
          <a:custGeom>
            <a:avLst/>
            <a:gdLst/>
            <a:ahLst/>
            <a:cxnLst/>
            <a:rect l="l" t="t" r="r" b="b"/>
            <a:pathLst>
              <a:path w="0" h="2317750">
                <a:moveTo>
                  <a:pt x="0" y="0"/>
                </a:moveTo>
                <a:lnTo>
                  <a:pt x="0" y="231744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2951226" y="4513579"/>
            <a:ext cx="0" cy="2317750"/>
          </a:xfrm>
          <a:custGeom>
            <a:avLst/>
            <a:gdLst/>
            <a:ahLst/>
            <a:cxnLst/>
            <a:rect l="l" t="t" r="r" b="b"/>
            <a:pathLst>
              <a:path w="0" h="2317750">
                <a:moveTo>
                  <a:pt x="0" y="0"/>
                </a:moveTo>
                <a:lnTo>
                  <a:pt x="0" y="231744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3583051" y="4526279"/>
            <a:ext cx="0" cy="2292350"/>
          </a:xfrm>
          <a:custGeom>
            <a:avLst/>
            <a:gdLst/>
            <a:ahLst/>
            <a:cxnLst/>
            <a:rect l="l" t="t" r="r" b="b"/>
            <a:pathLst>
              <a:path w="0" h="2292350">
                <a:moveTo>
                  <a:pt x="0" y="0"/>
                </a:moveTo>
                <a:lnTo>
                  <a:pt x="0" y="229204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0" y="4532629"/>
            <a:ext cx="428625" cy="0"/>
          </a:xfrm>
          <a:custGeom>
            <a:avLst/>
            <a:gdLst/>
            <a:ahLst/>
            <a:cxnLst/>
            <a:rect l="l" t="t" r="r" b="b"/>
            <a:pathLst>
              <a:path w="428625" h="0">
                <a:moveTo>
                  <a:pt x="0" y="0"/>
                </a:moveTo>
                <a:lnTo>
                  <a:pt x="428625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428625" y="4532629"/>
            <a:ext cx="2174875" cy="0"/>
          </a:xfrm>
          <a:custGeom>
            <a:avLst/>
            <a:gdLst/>
            <a:ahLst/>
            <a:cxnLst/>
            <a:rect l="l" t="t" r="r" b="b"/>
            <a:pathLst>
              <a:path w="2174875" h="0">
                <a:moveTo>
                  <a:pt x="0" y="0"/>
                </a:moveTo>
                <a:lnTo>
                  <a:pt x="21748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2603500" y="4532629"/>
            <a:ext cx="367030" cy="0"/>
          </a:xfrm>
          <a:custGeom>
            <a:avLst/>
            <a:gdLst/>
            <a:ahLst/>
            <a:cxnLst/>
            <a:rect l="l" t="t" r="r" b="b"/>
            <a:pathLst>
              <a:path w="367030" h="0">
                <a:moveTo>
                  <a:pt x="0" y="0"/>
                </a:moveTo>
                <a:lnTo>
                  <a:pt x="366775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2970276" y="4532629"/>
            <a:ext cx="2446655" cy="0"/>
          </a:xfrm>
          <a:custGeom>
            <a:avLst/>
            <a:gdLst/>
            <a:ahLst/>
            <a:cxnLst/>
            <a:rect l="l" t="t" r="r" b="b"/>
            <a:pathLst>
              <a:path w="2446654" h="0">
                <a:moveTo>
                  <a:pt x="0" y="0"/>
                </a:moveTo>
                <a:lnTo>
                  <a:pt x="24462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390525" y="4715383"/>
            <a:ext cx="2251075" cy="0"/>
          </a:xfrm>
          <a:custGeom>
            <a:avLst/>
            <a:gdLst/>
            <a:ahLst/>
            <a:cxnLst/>
            <a:rect l="l" t="t" r="r" b="b"/>
            <a:pathLst>
              <a:path w="2251075" h="0">
                <a:moveTo>
                  <a:pt x="0" y="0"/>
                </a:moveTo>
                <a:lnTo>
                  <a:pt x="22510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2932176" y="4715383"/>
            <a:ext cx="2484755" cy="0"/>
          </a:xfrm>
          <a:custGeom>
            <a:avLst/>
            <a:gdLst/>
            <a:ahLst/>
            <a:cxnLst/>
            <a:rect l="l" t="t" r="r" b="b"/>
            <a:pathLst>
              <a:path w="2484754" h="0">
                <a:moveTo>
                  <a:pt x="0" y="0"/>
                </a:moveTo>
                <a:lnTo>
                  <a:pt x="24843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390525" y="4898263"/>
            <a:ext cx="2251075" cy="0"/>
          </a:xfrm>
          <a:custGeom>
            <a:avLst/>
            <a:gdLst/>
            <a:ahLst/>
            <a:cxnLst/>
            <a:rect l="l" t="t" r="r" b="b"/>
            <a:pathLst>
              <a:path w="2251075" h="0">
                <a:moveTo>
                  <a:pt x="0" y="0"/>
                </a:moveTo>
                <a:lnTo>
                  <a:pt x="22510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390525" y="5081142"/>
            <a:ext cx="2251075" cy="0"/>
          </a:xfrm>
          <a:custGeom>
            <a:avLst/>
            <a:gdLst/>
            <a:ahLst/>
            <a:cxnLst/>
            <a:rect l="l" t="t" r="r" b="b"/>
            <a:pathLst>
              <a:path w="2251075" h="0">
                <a:moveTo>
                  <a:pt x="0" y="0"/>
                </a:moveTo>
                <a:lnTo>
                  <a:pt x="22510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2932176" y="5081142"/>
            <a:ext cx="2484755" cy="0"/>
          </a:xfrm>
          <a:custGeom>
            <a:avLst/>
            <a:gdLst/>
            <a:ahLst/>
            <a:cxnLst/>
            <a:rect l="l" t="t" r="r" b="b"/>
            <a:pathLst>
              <a:path w="2484754" h="0">
                <a:moveTo>
                  <a:pt x="0" y="0"/>
                </a:moveTo>
                <a:lnTo>
                  <a:pt x="24843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2932176" y="5264022"/>
            <a:ext cx="2484755" cy="0"/>
          </a:xfrm>
          <a:custGeom>
            <a:avLst/>
            <a:gdLst/>
            <a:ahLst/>
            <a:cxnLst/>
            <a:rect l="l" t="t" r="r" b="b"/>
            <a:pathLst>
              <a:path w="2484754" h="0">
                <a:moveTo>
                  <a:pt x="0" y="0"/>
                </a:moveTo>
                <a:lnTo>
                  <a:pt x="24843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390525" y="5405246"/>
            <a:ext cx="2251075" cy="0"/>
          </a:xfrm>
          <a:custGeom>
            <a:avLst/>
            <a:gdLst/>
            <a:ahLst/>
            <a:cxnLst/>
            <a:rect l="l" t="t" r="r" b="b"/>
            <a:pathLst>
              <a:path w="2251075" h="0">
                <a:moveTo>
                  <a:pt x="0" y="0"/>
                </a:moveTo>
                <a:lnTo>
                  <a:pt x="22510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2932176" y="5476366"/>
            <a:ext cx="2484755" cy="0"/>
          </a:xfrm>
          <a:custGeom>
            <a:avLst/>
            <a:gdLst/>
            <a:ahLst/>
            <a:cxnLst/>
            <a:rect l="l" t="t" r="r" b="b"/>
            <a:pathLst>
              <a:path w="2484754" h="0">
                <a:moveTo>
                  <a:pt x="0" y="0"/>
                </a:moveTo>
                <a:lnTo>
                  <a:pt x="24843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390525" y="5659196"/>
            <a:ext cx="2251075" cy="0"/>
          </a:xfrm>
          <a:custGeom>
            <a:avLst/>
            <a:gdLst/>
            <a:ahLst/>
            <a:cxnLst/>
            <a:rect l="l" t="t" r="r" b="b"/>
            <a:pathLst>
              <a:path w="2251075" h="0">
                <a:moveTo>
                  <a:pt x="0" y="0"/>
                </a:moveTo>
                <a:lnTo>
                  <a:pt x="22510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2932176" y="5659196"/>
            <a:ext cx="2484755" cy="0"/>
          </a:xfrm>
          <a:custGeom>
            <a:avLst/>
            <a:gdLst/>
            <a:ahLst/>
            <a:cxnLst/>
            <a:rect l="l" t="t" r="r" b="b"/>
            <a:pathLst>
              <a:path w="2484754" h="0">
                <a:moveTo>
                  <a:pt x="0" y="0"/>
                </a:moveTo>
                <a:lnTo>
                  <a:pt x="24843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390525" y="5903658"/>
            <a:ext cx="2251075" cy="0"/>
          </a:xfrm>
          <a:custGeom>
            <a:avLst/>
            <a:gdLst/>
            <a:ahLst/>
            <a:cxnLst/>
            <a:rect l="l" t="t" r="r" b="b"/>
            <a:pathLst>
              <a:path w="2251075" h="0">
                <a:moveTo>
                  <a:pt x="0" y="0"/>
                </a:moveTo>
                <a:lnTo>
                  <a:pt x="22510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2932176" y="5903658"/>
            <a:ext cx="2484755" cy="0"/>
          </a:xfrm>
          <a:custGeom>
            <a:avLst/>
            <a:gdLst/>
            <a:ahLst/>
            <a:cxnLst/>
            <a:rect l="l" t="t" r="r" b="b"/>
            <a:pathLst>
              <a:path w="2484754" h="0">
                <a:moveTo>
                  <a:pt x="0" y="0"/>
                </a:moveTo>
                <a:lnTo>
                  <a:pt x="24843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390525" y="6086512"/>
            <a:ext cx="2251075" cy="0"/>
          </a:xfrm>
          <a:custGeom>
            <a:avLst/>
            <a:gdLst/>
            <a:ahLst/>
            <a:cxnLst/>
            <a:rect l="l" t="t" r="r" b="b"/>
            <a:pathLst>
              <a:path w="2251075" h="0">
                <a:moveTo>
                  <a:pt x="0" y="0"/>
                </a:moveTo>
                <a:lnTo>
                  <a:pt x="22510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2932176" y="6086512"/>
            <a:ext cx="2484755" cy="0"/>
          </a:xfrm>
          <a:custGeom>
            <a:avLst/>
            <a:gdLst/>
            <a:ahLst/>
            <a:cxnLst/>
            <a:rect l="l" t="t" r="r" b="b"/>
            <a:pathLst>
              <a:path w="2484754" h="0">
                <a:moveTo>
                  <a:pt x="0" y="0"/>
                </a:moveTo>
                <a:lnTo>
                  <a:pt x="24843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390525" y="6361138"/>
            <a:ext cx="2251075" cy="0"/>
          </a:xfrm>
          <a:custGeom>
            <a:avLst/>
            <a:gdLst/>
            <a:ahLst/>
            <a:cxnLst/>
            <a:rect l="l" t="t" r="r" b="b"/>
            <a:pathLst>
              <a:path w="2251075" h="0">
                <a:moveTo>
                  <a:pt x="0" y="0"/>
                </a:moveTo>
                <a:lnTo>
                  <a:pt x="22510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2932176" y="6361138"/>
            <a:ext cx="2484755" cy="0"/>
          </a:xfrm>
          <a:custGeom>
            <a:avLst/>
            <a:gdLst/>
            <a:ahLst/>
            <a:cxnLst/>
            <a:rect l="l" t="t" r="r" b="b"/>
            <a:pathLst>
              <a:path w="2484754" h="0">
                <a:moveTo>
                  <a:pt x="0" y="0"/>
                </a:moveTo>
                <a:lnTo>
                  <a:pt x="24843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390525" y="6586563"/>
            <a:ext cx="2251075" cy="0"/>
          </a:xfrm>
          <a:custGeom>
            <a:avLst/>
            <a:gdLst/>
            <a:ahLst/>
            <a:cxnLst/>
            <a:rect l="l" t="t" r="r" b="b"/>
            <a:pathLst>
              <a:path w="2251075" h="0">
                <a:moveTo>
                  <a:pt x="0" y="0"/>
                </a:moveTo>
                <a:lnTo>
                  <a:pt x="22510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2932176" y="6586563"/>
            <a:ext cx="2484755" cy="0"/>
          </a:xfrm>
          <a:custGeom>
            <a:avLst/>
            <a:gdLst/>
            <a:ahLst/>
            <a:cxnLst/>
            <a:rect l="l" t="t" r="r" b="b"/>
            <a:pathLst>
              <a:path w="2484754" h="0">
                <a:moveTo>
                  <a:pt x="0" y="0"/>
                </a:moveTo>
                <a:lnTo>
                  <a:pt x="24843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0" y="4267200"/>
            <a:ext cx="0" cy="246379"/>
          </a:xfrm>
          <a:custGeom>
            <a:avLst/>
            <a:gdLst/>
            <a:ahLst/>
            <a:cxnLst/>
            <a:rect l="l" t="t" r="r" b="b"/>
            <a:pathLst>
              <a:path w="0" h="246379">
                <a:moveTo>
                  <a:pt x="0" y="0"/>
                </a:moveTo>
                <a:lnTo>
                  <a:pt x="0" y="2463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0" y="4513579"/>
            <a:ext cx="0" cy="2317750"/>
          </a:xfrm>
          <a:custGeom>
            <a:avLst/>
            <a:gdLst/>
            <a:ahLst/>
            <a:cxnLst/>
            <a:rect l="l" t="t" r="r" b="b"/>
            <a:pathLst>
              <a:path w="0" h="2317750">
                <a:moveTo>
                  <a:pt x="0" y="0"/>
                </a:moveTo>
                <a:lnTo>
                  <a:pt x="0" y="231744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5410200" y="4267200"/>
            <a:ext cx="0" cy="2551430"/>
          </a:xfrm>
          <a:custGeom>
            <a:avLst/>
            <a:gdLst/>
            <a:ahLst/>
            <a:cxnLst/>
            <a:rect l="l" t="t" r="r" b="b"/>
            <a:pathLst>
              <a:path w="0" h="2551429">
                <a:moveTo>
                  <a:pt x="0" y="0"/>
                </a:moveTo>
                <a:lnTo>
                  <a:pt x="0" y="25511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0" y="4273550"/>
            <a:ext cx="5416550" cy="0"/>
          </a:xfrm>
          <a:custGeom>
            <a:avLst/>
            <a:gdLst/>
            <a:ahLst/>
            <a:cxnLst/>
            <a:rect l="l" t="t" r="r" b="b"/>
            <a:pathLst>
              <a:path w="5416550" h="0">
                <a:moveTo>
                  <a:pt x="0" y="0"/>
                </a:moveTo>
                <a:lnTo>
                  <a:pt x="54165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0" y="6811974"/>
            <a:ext cx="428625" cy="0"/>
          </a:xfrm>
          <a:custGeom>
            <a:avLst/>
            <a:gdLst/>
            <a:ahLst/>
            <a:cxnLst/>
            <a:rect l="l" t="t" r="r" b="b"/>
            <a:pathLst>
              <a:path w="428625" h="0">
                <a:moveTo>
                  <a:pt x="0" y="0"/>
                </a:moveTo>
                <a:lnTo>
                  <a:pt x="428625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428625" y="6811974"/>
            <a:ext cx="2174875" cy="0"/>
          </a:xfrm>
          <a:custGeom>
            <a:avLst/>
            <a:gdLst/>
            <a:ahLst/>
            <a:cxnLst/>
            <a:rect l="l" t="t" r="r" b="b"/>
            <a:pathLst>
              <a:path w="2174875" h="0">
                <a:moveTo>
                  <a:pt x="0" y="0"/>
                </a:moveTo>
                <a:lnTo>
                  <a:pt x="21748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2603500" y="6811974"/>
            <a:ext cx="367030" cy="0"/>
          </a:xfrm>
          <a:custGeom>
            <a:avLst/>
            <a:gdLst/>
            <a:ahLst/>
            <a:cxnLst/>
            <a:rect l="l" t="t" r="r" b="b"/>
            <a:pathLst>
              <a:path w="367030" h="0">
                <a:moveTo>
                  <a:pt x="0" y="0"/>
                </a:moveTo>
                <a:lnTo>
                  <a:pt x="366775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2970276" y="6811974"/>
            <a:ext cx="2446655" cy="0"/>
          </a:xfrm>
          <a:custGeom>
            <a:avLst/>
            <a:gdLst/>
            <a:ahLst/>
            <a:cxnLst/>
            <a:rect l="l" t="t" r="r" b="b"/>
            <a:pathLst>
              <a:path w="2446654" h="0">
                <a:moveTo>
                  <a:pt x="0" y="0"/>
                </a:moveTo>
                <a:lnTo>
                  <a:pt x="24462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 txBox="1"/>
          <p:nvPr/>
        </p:nvSpPr>
        <p:spPr>
          <a:xfrm>
            <a:off x="1421638" y="4339971"/>
            <a:ext cx="261112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Qua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tifi</a:t>
            </a: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4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z="14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dirty="0" sz="1400" spc="-2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OERs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4" name="object 354"/>
          <p:cNvSpPr txBox="1"/>
          <p:nvPr/>
        </p:nvSpPr>
        <p:spPr>
          <a:xfrm>
            <a:off x="442671" y="4587621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5" name="object 355"/>
          <p:cNvSpPr txBox="1"/>
          <p:nvPr/>
        </p:nvSpPr>
        <p:spPr>
          <a:xfrm>
            <a:off x="1068120" y="4555307"/>
            <a:ext cx="7448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74370" algn="l"/>
              </a:tabLst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10">
                <a:latin typeface="Calibri"/>
                <a:cs typeface="Calibri"/>
              </a:rPr>
              <a:t>S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u="sng">
                <a:latin typeface="Calibri"/>
                <a:cs typeface="Calibri"/>
              </a:rPr>
              <a:t> 	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56" name="object 356"/>
          <p:cNvSpPr txBox="1"/>
          <p:nvPr/>
        </p:nvSpPr>
        <p:spPr>
          <a:xfrm>
            <a:off x="2984754" y="4587621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7" name="object 357"/>
          <p:cNvSpPr txBox="1"/>
          <p:nvPr/>
        </p:nvSpPr>
        <p:spPr>
          <a:xfrm>
            <a:off x="3616578" y="4555307"/>
            <a:ext cx="10826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10">
                <a:latin typeface="Calibri"/>
                <a:cs typeface="Calibri"/>
              </a:rPr>
              <a:t>U</a:t>
            </a:r>
            <a:r>
              <a:rPr dirty="0" sz="900" spc="-15">
                <a:latin typeface="Calibri"/>
                <a:cs typeface="Calibri"/>
              </a:rPr>
              <a:t>n</a:t>
            </a:r>
            <a:r>
              <a:rPr dirty="0" sz="900" spc="-5">
                <a:latin typeface="Calibri"/>
                <a:cs typeface="Calibri"/>
              </a:rPr>
              <a:t>li</a:t>
            </a:r>
            <a:r>
              <a:rPr dirty="0" sz="900">
                <a:latin typeface="Calibri"/>
                <a:cs typeface="Calibri"/>
              </a:rPr>
              <a:t>mi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al</a:t>
            </a:r>
            <a:r>
              <a:rPr dirty="0" sz="900" spc="-5">
                <a:latin typeface="Calibri"/>
                <a:cs typeface="Calibri"/>
              </a:rPr>
              <a:t>!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58" name="object 358"/>
          <p:cNvSpPr txBox="1"/>
          <p:nvPr/>
        </p:nvSpPr>
        <p:spPr>
          <a:xfrm>
            <a:off x="442671" y="4770501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9" name="object 359"/>
          <p:cNvSpPr txBox="1"/>
          <p:nvPr/>
        </p:nvSpPr>
        <p:spPr>
          <a:xfrm>
            <a:off x="1068120" y="4747640"/>
            <a:ext cx="20891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>
                <a:latin typeface="Calibri"/>
                <a:cs typeface="Calibri"/>
              </a:rPr>
              <a:t>N/A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0" name="object 360"/>
          <p:cNvSpPr txBox="1"/>
          <p:nvPr/>
        </p:nvSpPr>
        <p:spPr>
          <a:xfrm>
            <a:off x="2984754" y="4861940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1" name="object 361"/>
          <p:cNvSpPr txBox="1"/>
          <p:nvPr/>
        </p:nvSpPr>
        <p:spPr>
          <a:xfrm>
            <a:off x="3616578" y="4829627"/>
            <a:ext cx="14046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al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s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r</a:t>
            </a:r>
            <a:r>
              <a:rPr dirty="0" sz="900" spc="-5">
                <a:latin typeface="Calibri"/>
                <a:cs typeface="Calibri"/>
              </a:rPr>
              <a:t>ul</a:t>
            </a:r>
            <a:r>
              <a:rPr dirty="0" sz="900" spc="-5">
                <a:latin typeface="Calibri"/>
                <a:cs typeface="Calibri"/>
              </a:rPr>
              <a:t>y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unli</a:t>
            </a:r>
            <a:r>
              <a:rPr dirty="0" sz="900">
                <a:latin typeface="Calibri"/>
                <a:cs typeface="Calibri"/>
              </a:rPr>
              <a:t>mi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d</a:t>
            </a:r>
            <a:r>
              <a:rPr dirty="0" sz="900" spc="-10">
                <a:latin typeface="Calibri"/>
                <a:cs typeface="Calibri"/>
              </a:rPr>
              <a:t>!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62" name="object 362"/>
          <p:cNvSpPr txBox="1"/>
          <p:nvPr/>
        </p:nvSpPr>
        <p:spPr>
          <a:xfrm>
            <a:off x="442671" y="4953380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3" name="object 363"/>
          <p:cNvSpPr txBox="1"/>
          <p:nvPr/>
        </p:nvSpPr>
        <p:spPr>
          <a:xfrm>
            <a:off x="1068120" y="4921067"/>
            <a:ext cx="6419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10">
                <a:latin typeface="Calibri"/>
                <a:cs typeface="Calibri"/>
              </a:rPr>
              <a:t>S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hi</a:t>
            </a:r>
            <a:r>
              <a:rPr dirty="0" sz="900" spc="-10">
                <a:latin typeface="Calibri"/>
                <a:cs typeface="Calibri"/>
              </a:rPr>
              <a:t>m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4" name="object 364"/>
          <p:cNvSpPr txBox="1"/>
          <p:nvPr/>
        </p:nvSpPr>
        <p:spPr>
          <a:xfrm>
            <a:off x="1935607" y="4921067"/>
            <a:ext cx="8255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65" name="object 365"/>
          <p:cNvSpPr txBox="1"/>
          <p:nvPr/>
        </p:nvSpPr>
        <p:spPr>
          <a:xfrm>
            <a:off x="442671" y="5206872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6" name="object 366"/>
          <p:cNvSpPr txBox="1"/>
          <p:nvPr/>
        </p:nvSpPr>
        <p:spPr>
          <a:xfrm>
            <a:off x="1068120" y="5184013"/>
            <a:ext cx="20891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>
                <a:latin typeface="Calibri"/>
                <a:cs typeface="Calibri"/>
              </a:rPr>
              <a:t>N/A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7" name="object 367"/>
          <p:cNvSpPr txBox="1"/>
          <p:nvPr/>
        </p:nvSpPr>
        <p:spPr>
          <a:xfrm>
            <a:off x="2984754" y="5136260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8" name="object 368"/>
          <p:cNvSpPr txBox="1"/>
          <p:nvPr/>
        </p:nvSpPr>
        <p:spPr>
          <a:xfrm>
            <a:off x="3616578" y="5103947"/>
            <a:ext cx="10617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>
                <a:latin typeface="Calibri"/>
                <a:cs typeface="Calibri"/>
              </a:rPr>
              <a:t>B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undl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>
                <a:latin typeface="Calibri"/>
                <a:cs typeface="Calibri"/>
              </a:rPr>
              <a:t>s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al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69" name="object 369"/>
          <p:cNvSpPr txBox="1"/>
          <p:nvPr/>
        </p:nvSpPr>
        <p:spPr>
          <a:xfrm>
            <a:off x="2984754" y="5333746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0" name="object 370"/>
          <p:cNvSpPr txBox="1"/>
          <p:nvPr/>
        </p:nvSpPr>
        <p:spPr>
          <a:xfrm>
            <a:off x="3616578" y="5310885"/>
            <a:ext cx="20891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>
                <a:latin typeface="Calibri"/>
                <a:cs typeface="Calibri"/>
              </a:rPr>
              <a:t>N/A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1" name="object 371"/>
          <p:cNvSpPr txBox="1"/>
          <p:nvPr/>
        </p:nvSpPr>
        <p:spPr>
          <a:xfrm>
            <a:off x="442671" y="5495874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2" name="object 372"/>
          <p:cNvSpPr txBox="1"/>
          <p:nvPr/>
        </p:nvSpPr>
        <p:spPr>
          <a:xfrm>
            <a:off x="1068120" y="5463611"/>
            <a:ext cx="1457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10">
                <a:latin typeface="Calibri"/>
                <a:cs typeface="Calibri"/>
              </a:rPr>
              <a:t>S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 spc="5">
                <a:latin typeface="Calibri"/>
                <a:cs typeface="Calibri"/>
              </a:rPr>
              <a:t>L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>
                <a:latin typeface="Calibri"/>
                <a:cs typeface="Calibri"/>
              </a:rPr>
              <a:t>3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h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ad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f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 spc="-10">
                <a:latin typeface="Calibri"/>
                <a:cs typeface="Calibri"/>
              </a:rPr>
              <a:t>ee</a:t>
            </a:r>
            <a:r>
              <a:rPr dirty="0" sz="900" spc="-5">
                <a:latin typeface="Calibri"/>
                <a:cs typeface="Calibri"/>
              </a:rPr>
              <a:t>rs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2984754" y="5531535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4" name="object 374"/>
          <p:cNvSpPr txBox="1"/>
          <p:nvPr/>
        </p:nvSpPr>
        <p:spPr>
          <a:xfrm>
            <a:off x="3616578" y="5499222"/>
            <a:ext cx="12090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>
                <a:latin typeface="Calibri"/>
                <a:cs typeface="Calibri"/>
              </a:rPr>
              <a:t>I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10">
                <a:latin typeface="Calibri"/>
                <a:cs typeface="Calibri"/>
              </a:rPr>
              <a:t>x</a:t>
            </a:r>
            <a:r>
              <a:rPr dirty="0" sz="900" spc="-5">
                <a:latin typeface="Calibri"/>
                <a:cs typeface="Calibri"/>
              </a:rPr>
              <a:t>h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us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ibl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4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al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75" name="object 375"/>
          <p:cNvSpPr txBox="1"/>
          <p:nvPr/>
        </p:nvSpPr>
        <p:spPr>
          <a:xfrm>
            <a:off x="442671" y="5745200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6" name="object 376"/>
          <p:cNvSpPr txBox="1"/>
          <p:nvPr/>
        </p:nvSpPr>
        <p:spPr>
          <a:xfrm>
            <a:off x="1068120" y="5712886"/>
            <a:ext cx="10858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>
                <a:latin typeface="Calibri"/>
                <a:cs typeface="Calibri"/>
              </a:rPr>
              <a:t>E</a:t>
            </a:r>
            <a:r>
              <a:rPr dirty="0" sz="900" spc="-10">
                <a:latin typeface="Calibri"/>
                <a:cs typeface="Calibri"/>
              </a:rPr>
              <a:t>x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di</a:t>
            </a:r>
            <a:r>
              <a:rPr dirty="0" sz="900" spc="-5">
                <a:latin typeface="Calibri"/>
                <a:cs typeface="Calibri"/>
              </a:rPr>
              <a:t>te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 spc="5">
                <a:latin typeface="Calibri"/>
                <a:cs typeface="Calibri"/>
              </a:rPr>
              <a:t>L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>
                <a:latin typeface="Calibri"/>
                <a:cs typeface="Calibri"/>
              </a:rPr>
              <a:t>3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-5">
                <a:latin typeface="Calibri"/>
                <a:cs typeface="Calibri"/>
              </a:rPr>
              <a:t>d</a:t>
            </a:r>
            <a:r>
              <a:rPr dirty="0" sz="900" spc="-5">
                <a:latin typeface="Calibri"/>
                <a:cs typeface="Calibri"/>
              </a:rPr>
              <a:t>a</a:t>
            </a:r>
            <a:r>
              <a:rPr dirty="0" sz="900">
                <a:latin typeface="Calibri"/>
                <a:cs typeface="Calibri"/>
              </a:rPr>
              <a:t>y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77" name="object 377"/>
          <p:cNvSpPr txBox="1"/>
          <p:nvPr/>
        </p:nvSpPr>
        <p:spPr>
          <a:xfrm>
            <a:off x="2984754" y="5745200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8" name="object 378"/>
          <p:cNvSpPr txBox="1"/>
          <p:nvPr/>
        </p:nvSpPr>
        <p:spPr>
          <a:xfrm>
            <a:off x="3616578" y="5712886"/>
            <a:ext cx="9150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10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up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rb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al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79" name="object 379"/>
          <p:cNvSpPr txBox="1"/>
          <p:nvPr/>
        </p:nvSpPr>
        <p:spPr>
          <a:xfrm>
            <a:off x="442671" y="5958865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0" name="object 380"/>
          <p:cNvSpPr txBox="1"/>
          <p:nvPr/>
        </p:nvSpPr>
        <p:spPr>
          <a:xfrm>
            <a:off x="1068120" y="5926551"/>
            <a:ext cx="10712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10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ele</a:t>
            </a:r>
            <a:r>
              <a:rPr dirty="0" sz="900">
                <a:latin typeface="Calibri"/>
                <a:cs typeface="Calibri"/>
              </a:rPr>
              <a:t>ct f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r f</a:t>
            </a:r>
            <a:r>
              <a:rPr dirty="0" sz="900" spc="-5">
                <a:latin typeface="Calibri"/>
                <a:cs typeface="Calibri"/>
              </a:rPr>
              <a:t>ell</a:t>
            </a:r>
            <a:r>
              <a:rPr dirty="0" sz="900">
                <a:latin typeface="Calibri"/>
                <a:cs typeface="Calibri"/>
              </a:rPr>
              <a:t>ow</a:t>
            </a:r>
            <a:r>
              <a:rPr dirty="0" sz="900" spc="-5">
                <a:latin typeface="Calibri"/>
                <a:cs typeface="Calibri"/>
              </a:rPr>
              <a:t>ship</a:t>
            </a:r>
            <a:r>
              <a:rPr dirty="0" sz="900">
                <a:latin typeface="Calibri"/>
                <a:cs typeface="Calibri"/>
              </a:rPr>
              <a:t>”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1" name="object 381"/>
          <p:cNvSpPr txBox="1"/>
          <p:nvPr/>
        </p:nvSpPr>
        <p:spPr>
          <a:xfrm>
            <a:off x="2984754" y="5958865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2" name="object 382"/>
          <p:cNvSpPr txBox="1"/>
          <p:nvPr/>
        </p:nvSpPr>
        <p:spPr>
          <a:xfrm>
            <a:off x="3616578" y="5926551"/>
            <a:ext cx="12522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10">
                <a:latin typeface="Calibri"/>
                <a:cs typeface="Calibri"/>
              </a:rPr>
              <a:t>Imm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su</a:t>
            </a:r>
            <a:r>
              <a:rPr dirty="0" sz="900">
                <a:latin typeface="Calibri"/>
                <a:cs typeface="Calibri"/>
              </a:rPr>
              <a:t>ra</a:t>
            </a:r>
            <a:r>
              <a:rPr dirty="0" sz="900" spc="-10">
                <a:latin typeface="Calibri"/>
                <a:cs typeface="Calibri"/>
              </a:rPr>
              <a:t>b</a:t>
            </a:r>
            <a:r>
              <a:rPr dirty="0" sz="900" spc="-5">
                <a:latin typeface="Calibri"/>
                <a:cs typeface="Calibri"/>
              </a:rPr>
              <a:t>l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al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83" name="object 383"/>
          <p:cNvSpPr txBox="1"/>
          <p:nvPr/>
        </p:nvSpPr>
        <p:spPr>
          <a:xfrm>
            <a:off x="442671" y="6187770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1068120" y="6086876"/>
            <a:ext cx="1143000" cy="289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10">
                <a:latin typeface="Calibri"/>
                <a:cs typeface="Calibri"/>
              </a:rPr>
              <a:t>S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hi</a:t>
            </a:r>
            <a:r>
              <a:rPr dirty="0" sz="900" spc="-10">
                <a:latin typeface="Calibri"/>
                <a:cs typeface="Calibri"/>
              </a:rPr>
              <a:t>m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fell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10">
                <a:latin typeface="Calibri"/>
                <a:cs typeface="Calibri"/>
              </a:rPr>
              <a:t>w</a:t>
            </a:r>
            <a:r>
              <a:rPr dirty="0" sz="900" spc="-5">
                <a:latin typeface="Calibri"/>
                <a:cs typeface="Calibri"/>
              </a:rPr>
              <a:t>shi</a:t>
            </a:r>
            <a:r>
              <a:rPr dirty="0" sz="900">
                <a:latin typeface="Calibri"/>
                <a:cs typeface="Calibri"/>
              </a:rPr>
              <a:t>p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 spc="-5">
                <a:latin typeface="Calibri"/>
                <a:cs typeface="Calibri"/>
              </a:rPr>
              <a:t>ro</a:t>
            </a:r>
            <a:r>
              <a:rPr dirty="0" sz="900" spc="-10">
                <a:latin typeface="Calibri"/>
                <a:cs typeface="Calibri"/>
              </a:rPr>
              <a:t>g</a:t>
            </a:r>
            <a:r>
              <a:rPr dirty="0" sz="900" spc="-5">
                <a:latin typeface="Calibri"/>
                <a:cs typeface="Calibri"/>
              </a:rPr>
              <a:t>ram</a:t>
            </a:r>
            <a:r>
              <a:rPr dirty="0" sz="900" spc="-5">
                <a:latin typeface="Calibri"/>
                <a:cs typeface="Calibri"/>
              </a:rPr>
              <a:t> n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w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85" name="object 385"/>
          <p:cNvSpPr txBox="1"/>
          <p:nvPr/>
        </p:nvSpPr>
        <p:spPr>
          <a:xfrm>
            <a:off x="2984754" y="6187770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3616578" y="6086876"/>
            <a:ext cx="1692910" cy="289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15">
                <a:latin typeface="Calibri"/>
                <a:cs typeface="Calibri"/>
              </a:rPr>
              <a:t>G</a:t>
            </a:r>
            <a:r>
              <a:rPr dirty="0" sz="900" spc="-5">
                <a:latin typeface="Calibri"/>
                <a:cs typeface="Calibri"/>
              </a:rPr>
              <a:t>ro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10">
                <a:latin typeface="Calibri"/>
                <a:cs typeface="Calibri"/>
              </a:rPr>
              <a:t>m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f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-5">
                <a:latin typeface="Calibri"/>
                <a:cs typeface="Calibri"/>
              </a:rPr>
              <a:t>u</a:t>
            </a:r>
            <a:r>
              <a:rPr dirty="0" sz="900" spc="-10">
                <a:latin typeface="Calibri"/>
                <a:cs typeface="Calibri"/>
              </a:rPr>
              <a:t>g</a:t>
            </a:r>
            <a:r>
              <a:rPr dirty="0" sz="900" spc="-5">
                <a:latin typeface="Calibri"/>
                <a:cs typeface="Calibri"/>
              </a:rPr>
              <a:t>h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l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d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 spc="-15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hi</a:t>
            </a:r>
            <a:r>
              <a:rPr dirty="0" sz="900">
                <a:latin typeface="Calibri"/>
                <a:cs typeface="Calibri"/>
              </a:rPr>
              <a:t>p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si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ns</a:t>
            </a:r>
            <a:r>
              <a:rPr dirty="0" sz="900" spc="-5">
                <a:latin typeface="Calibri"/>
                <a:cs typeface="Calibri"/>
              </a:rPr>
              <a:t>;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is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fu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u</a:t>
            </a:r>
            <a:r>
              <a:rPr dirty="0" sz="900" spc="-5">
                <a:latin typeface="Calibri"/>
                <a:cs typeface="Calibri"/>
              </a:rPr>
              <a:t>re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sup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 spc="-15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tar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87" name="object 387"/>
          <p:cNvSpPr txBox="1"/>
          <p:nvPr/>
        </p:nvSpPr>
        <p:spPr>
          <a:xfrm>
            <a:off x="442671" y="6437706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8" name="object 388"/>
          <p:cNvSpPr txBox="1"/>
          <p:nvPr/>
        </p:nvSpPr>
        <p:spPr>
          <a:xfrm>
            <a:off x="1068120" y="6405392"/>
            <a:ext cx="8693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98830" algn="l"/>
              </a:tabLst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10">
                <a:latin typeface="Calibri"/>
                <a:cs typeface="Calibri"/>
              </a:rPr>
              <a:t>S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u="sng">
                <a:latin typeface="Calibri"/>
                <a:cs typeface="Calibri"/>
              </a:rPr>
              <a:t> 	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2984754" y="6437706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0" name="object 390"/>
          <p:cNvSpPr txBox="1"/>
          <p:nvPr/>
        </p:nvSpPr>
        <p:spPr>
          <a:xfrm>
            <a:off x="3616578" y="6405392"/>
            <a:ext cx="13462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>
                <a:latin typeface="Calibri"/>
                <a:cs typeface="Calibri"/>
              </a:rPr>
              <a:t>Br</a:t>
            </a:r>
            <a:r>
              <a:rPr dirty="0" sz="900" spc="-5">
                <a:latin typeface="Calibri"/>
                <a:cs typeface="Calibri"/>
              </a:rPr>
              <a:t>illi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f</a:t>
            </a:r>
            <a:r>
              <a:rPr dirty="0" sz="900">
                <a:latin typeface="Calibri"/>
                <a:cs typeface="Calibri"/>
              </a:rPr>
              <a:t>f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l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d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91" name="object 391"/>
          <p:cNvSpPr txBox="1"/>
          <p:nvPr/>
        </p:nvSpPr>
        <p:spPr>
          <a:xfrm>
            <a:off x="442671" y="6663258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2" name="object 392"/>
          <p:cNvSpPr txBox="1"/>
          <p:nvPr/>
        </p:nvSpPr>
        <p:spPr>
          <a:xfrm>
            <a:off x="1068120" y="6630944"/>
            <a:ext cx="9258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55344" algn="l"/>
              </a:tabLst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10">
                <a:latin typeface="Calibri"/>
                <a:cs typeface="Calibri"/>
              </a:rPr>
              <a:t>S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u="sng">
                <a:latin typeface="Calibri"/>
                <a:cs typeface="Calibri"/>
              </a:rPr>
              <a:t> 	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93" name="object 393"/>
          <p:cNvSpPr txBox="1"/>
          <p:nvPr/>
        </p:nvSpPr>
        <p:spPr>
          <a:xfrm>
            <a:off x="2984754" y="6663258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4" name="object 394"/>
          <p:cNvSpPr txBox="1"/>
          <p:nvPr/>
        </p:nvSpPr>
        <p:spPr>
          <a:xfrm>
            <a:off x="3616578" y="6630944"/>
            <a:ext cx="10464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10">
                <a:latin typeface="Calibri"/>
                <a:cs typeface="Calibri"/>
              </a:rPr>
              <a:t>U</a:t>
            </a:r>
            <a:r>
              <a:rPr dirty="0" sz="900" spc="-15">
                <a:latin typeface="Calibri"/>
                <a:cs typeface="Calibri"/>
              </a:rPr>
              <a:t>n</a:t>
            </a:r>
            <a:r>
              <a:rPr dirty="0" sz="900" spc="-5">
                <a:latin typeface="Calibri"/>
                <a:cs typeface="Calibri"/>
              </a:rPr>
              <a:t>li</a:t>
            </a:r>
            <a:r>
              <a:rPr dirty="0" sz="900">
                <a:latin typeface="Calibri"/>
                <a:cs typeface="Calibri"/>
              </a:rPr>
              <a:t>mi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al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395" name="object 395"/>
          <p:cNvSpPr/>
          <p:nvPr/>
        </p:nvSpPr>
        <p:spPr>
          <a:xfrm>
            <a:off x="5486400" y="685800"/>
            <a:ext cx="3657600" cy="213360"/>
          </a:xfrm>
          <a:custGeom>
            <a:avLst/>
            <a:gdLst/>
            <a:ahLst/>
            <a:cxnLst/>
            <a:rect l="l" t="t" r="r" b="b"/>
            <a:pathLst>
              <a:path w="3657600" h="213359">
                <a:moveTo>
                  <a:pt x="0" y="213360"/>
                </a:moveTo>
                <a:lnTo>
                  <a:pt x="3657600" y="213360"/>
                </a:lnTo>
                <a:lnTo>
                  <a:pt x="365760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6" name="object 396"/>
          <p:cNvSpPr/>
          <p:nvPr/>
        </p:nvSpPr>
        <p:spPr>
          <a:xfrm>
            <a:off x="5486400" y="899160"/>
            <a:ext cx="304800" cy="1952625"/>
          </a:xfrm>
          <a:custGeom>
            <a:avLst/>
            <a:gdLst/>
            <a:ahLst/>
            <a:cxnLst/>
            <a:rect l="l" t="t" r="r" b="b"/>
            <a:pathLst>
              <a:path w="304800" h="1952625">
                <a:moveTo>
                  <a:pt x="0" y="1952371"/>
                </a:moveTo>
                <a:lnTo>
                  <a:pt x="304800" y="1952371"/>
                </a:lnTo>
                <a:lnTo>
                  <a:pt x="304800" y="0"/>
                </a:lnTo>
                <a:lnTo>
                  <a:pt x="0" y="0"/>
                </a:lnTo>
                <a:lnTo>
                  <a:pt x="0" y="1952371"/>
                </a:lnTo>
                <a:close/>
              </a:path>
            </a:pathLst>
          </a:custGeom>
          <a:solidFill>
            <a:srgbClr val="D2C6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7" name="object 397"/>
          <p:cNvSpPr/>
          <p:nvPr/>
        </p:nvSpPr>
        <p:spPr>
          <a:xfrm>
            <a:off x="5791200" y="899121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80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8" name="object 398"/>
          <p:cNvSpPr/>
          <p:nvPr/>
        </p:nvSpPr>
        <p:spPr>
          <a:xfrm>
            <a:off x="6278626" y="899121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80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9" name="object 399"/>
          <p:cNvSpPr/>
          <p:nvPr/>
        </p:nvSpPr>
        <p:spPr>
          <a:xfrm>
            <a:off x="5791200" y="1094447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80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0" name="object 400"/>
          <p:cNvSpPr/>
          <p:nvPr/>
        </p:nvSpPr>
        <p:spPr>
          <a:xfrm>
            <a:off x="6278626" y="1094447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80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1" name="object 401"/>
          <p:cNvSpPr/>
          <p:nvPr/>
        </p:nvSpPr>
        <p:spPr>
          <a:xfrm>
            <a:off x="5791200" y="1289646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80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2" name="object 402"/>
          <p:cNvSpPr/>
          <p:nvPr/>
        </p:nvSpPr>
        <p:spPr>
          <a:xfrm>
            <a:off x="6278626" y="1289646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80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3" name="object 403"/>
          <p:cNvSpPr/>
          <p:nvPr/>
        </p:nvSpPr>
        <p:spPr>
          <a:xfrm>
            <a:off x="5791200" y="1484845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80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4" name="object 404"/>
          <p:cNvSpPr/>
          <p:nvPr/>
        </p:nvSpPr>
        <p:spPr>
          <a:xfrm>
            <a:off x="6278626" y="1484845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80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5" name="object 405"/>
          <p:cNvSpPr/>
          <p:nvPr/>
        </p:nvSpPr>
        <p:spPr>
          <a:xfrm>
            <a:off x="5791200" y="1680171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80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6" name="object 406"/>
          <p:cNvSpPr/>
          <p:nvPr/>
        </p:nvSpPr>
        <p:spPr>
          <a:xfrm>
            <a:off x="6278626" y="1680171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80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7" name="object 407"/>
          <p:cNvSpPr/>
          <p:nvPr/>
        </p:nvSpPr>
        <p:spPr>
          <a:xfrm>
            <a:off x="5791200" y="1875370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80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8" name="object 408"/>
          <p:cNvSpPr/>
          <p:nvPr/>
        </p:nvSpPr>
        <p:spPr>
          <a:xfrm>
            <a:off x="6278626" y="1875370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80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9" name="object 409"/>
          <p:cNvSpPr/>
          <p:nvPr/>
        </p:nvSpPr>
        <p:spPr>
          <a:xfrm>
            <a:off x="5791200" y="2070569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80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0" name="object 410"/>
          <p:cNvSpPr/>
          <p:nvPr/>
        </p:nvSpPr>
        <p:spPr>
          <a:xfrm>
            <a:off x="6278626" y="2070569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80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1" name="object 411"/>
          <p:cNvSpPr/>
          <p:nvPr/>
        </p:nvSpPr>
        <p:spPr>
          <a:xfrm>
            <a:off x="5791200" y="2265895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80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2" name="object 412"/>
          <p:cNvSpPr/>
          <p:nvPr/>
        </p:nvSpPr>
        <p:spPr>
          <a:xfrm>
            <a:off x="6278626" y="2265895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80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3" name="object 413"/>
          <p:cNvSpPr/>
          <p:nvPr/>
        </p:nvSpPr>
        <p:spPr>
          <a:xfrm>
            <a:off x="5791200" y="2461094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80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4" name="object 414"/>
          <p:cNvSpPr/>
          <p:nvPr/>
        </p:nvSpPr>
        <p:spPr>
          <a:xfrm>
            <a:off x="6278626" y="2461094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80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5" name="object 415"/>
          <p:cNvSpPr/>
          <p:nvPr/>
        </p:nvSpPr>
        <p:spPr>
          <a:xfrm>
            <a:off x="5791200" y="2656293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80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6" name="object 416"/>
          <p:cNvSpPr/>
          <p:nvPr/>
        </p:nvSpPr>
        <p:spPr>
          <a:xfrm>
            <a:off x="6278626" y="2656293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80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7" name="object 417"/>
          <p:cNvSpPr/>
          <p:nvPr/>
        </p:nvSpPr>
        <p:spPr>
          <a:xfrm>
            <a:off x="5486400" y="2851657"/>
            <a:ext cx="304800" cy="2095500"/>
          </a:xfrm>
          <a:custGeom>
            <a:avLst/>
            <a:gdLst/>
            <a:ahLst/>
            <a:cxnLst/>
            <a:rect l="l" t="t" r="r" b="b"/>
            <a:pathLst>
              <a:path w="304800" h="2095500">
                <a:moveTo>
                  <a:pt x="0" y="2095245"/>
                </a:moveTo>
                <a:lnTo>
                  <a:pt x="304800" y="2095245"/>
                </a:lnTo>
                <a:lnTo>
                  <a:pt x="304800" y="0"/>
                </a:lnTo>
                <a:lnTo>
                  <a:pt x="0" y="0"/>
                </a:lnTo>
                <a:lnTo>
                  <a:pt x="0" y="2095245"/>
                </a:lnTo>
                <a:close/>
              </a:path>
            </a:pathLst>
          </a:custGeom>
          <a:solidFill>
            <a:srgbClr val="D2C6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8" name="object 418"/>
          <p:cNvSpPr/>
          <p:nvPr/>
        </p:nvSpPr>
        <p:spPr>
          <a:xfrm>
            <a:off x="5791200" y="2851619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80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9" name="object 419"/>
          <p:cNvSpPr/>
          <p:nvPr/>
        </p:nvSpPr>
        <p:spPr>
          <a:xfrm>
            <a:off x="6278626" y="2851619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80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0" name="object 420"/>
          <p:cNvSpPr/>
          <p:nvPr/>
        </p:nvSpPr>
        <p:spPr>
          <a:xfrm>
            <a:off x="5791200" y="3046818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80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1" name="object 421"/>
          <p:cNvSpPr/>
          <p:nvPr/>
        </p:nvSpPr>
        <p:spPr>
          <a:xfrm>
            <a:off x="6278626" y="3046818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80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2" name="object 422"/>
          <p:cNvSpPr/>
          <p:nvPr/>
        </p:nvSpPr>
        <p:spPr>
          <a:xfrm>
            <a:off x="5791200" y="3242030"/>
            <a:ext cx="487680" cy="338455"/>
          </a:xfrm>
          <a:custGeom>
            <a:avLst/>
            <a:gdLst/>
            <a:ahLst/>
            <a:cxnLst/>
            <a:rect l="l" t="t" r="r" b="b"/>
            <a:pathLst>
              <a:path w="487679" h="338454">
                <a:moveTo>
                  <a:pt x="0" y="338099"/>
                </a:moveTo>
                <a:lnTo>
                  <a:pt x="487362" y="338099"/>
                </a:lnTo>
                <a:lnTo>
                  <a:pt x="487362" y="0"/>
                </a:lnTo>
                <a:lnTo>
                  <a:pt x="0" y="0"/>
                </a:lnTo>
                <a:lnTo>
                  <a:pt x="0" y="338099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3" name="object 423"/>
          <p:cNvSpPr/>
          <p:nvPr/>
        </p:nvSpPr>
        <p:spPr>
          <a:xfrm>
            <a:off x="6278626" y="3242030"/>
            <a:ext cx="2865755" cy="338455"/>
          </a:xfrm>
          <a:custGeom>
            <a:avLst/>
            <a:gdLst/>
            <a:ahLst/>
            <a:cxnLst/>
            <a:rect l="l" t="t" r="r" b="b"/>
            <a:pathLst>
              <a:path w="2865754" h="338454">
                <a:moveTo>
                  <a:pt x="0" y="338099"/>
                </a:moveTo>
                <a:lnTo>
                  <a:pt x="2865374" y="338099"/>
                </a:lnTo>
                <a:lnTo>
                  <a:pt x="2865374" y="0"/>
                </a:lnTo>
                <a:lnTo>
                  <a:pt x="0" y="0"/>
                </a:lnTo>
                <a:lnTo>
                  <a:pt x="0" y="338099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4" name="object 424"/>
          <p:cNvSpPr/>
          <p:nvPr/>
        </p:nvSpPr>
        <p:spPr>
          <a:xfrm>
            <a:off x="5791200" y="3580219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5" name="object 425"/>
          <p:cNvSpPr/>
          <p:nvPr/>
        </p:nvSpPr>
        <p:spPr>
          <a:xfrm>
            <a:off x="6278626" y="3580219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6" name="object 426"/>
          <p:cNvSpPr/>
          <p:nvPr/>
        </p:nvSpPr>
        <p:spPr>
          <a:xfrm>
            <a:off x="5791200" y="3775418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7" name="object 427"/>
          <p:cNvSpPr/>
          <p:nvPr/>
        </p:nvSpPr>
        <p:spPr>
          <a:xfrm>
            <a:off x="6278626" y="3775418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8" name="object 428"/>
          <p:cNvSpPr/>
          <p:nvPr/>
        </p:nvSpPr>
        <p:spPr>
          <a:xfrm>
            <a:off x="5791200" y="3970616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9" name="object 429"/>
          <p:cNvSpPr/>
          <p:nvPr/>
        </p:nvSpPr>
        <p:spPr>
          <a:xfrm>
            <a:off x="6278626" y="3970616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0" name="object 430"/>
          <p:cNvSpPr/>
          <p:nvPr/>
        </p:nvSpPr>
        <p:spPr>
          <a:xfrm>
            <a:off x="5791200" y="4165943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1" name="object 431"/>
          <p:cNvSpPr/>
          <p:nvPr/>
        </p:nvSpPr>
        <p:spPr>
          <a:xfrm>
            <a:off x="6278626" y="4165943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2" name="object 432"/>
          <p:cNvSpPr/>
          <p:nvPr/>
        </p:nvSpPr>
        <p:spPr>
          <a:xfrm>
            <a:off x="5791200" y="4361141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3" name="object 433"/>
          <p:cNvSpPr/>
          <p:nvPr/>
        </p:nvSpPr>
        <p:spPr>
          <a:xfrm>
            <a:off x="6278626" y="4361141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4" name="object 434"/>
          <p:cNvSpPr/>
          <p:nvPr/>
        </p:nvSpPr>
        <p:spPr>
          <a:xfrm>
            <a:off x="5791200" y="4556340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5" name="object 435"/>
          <p:cNvSpPr/>
          <p:nvPr/>
        </p:nvSpPr>
        <p:spPr>
          <a:xfrm>
            <a:off x="6278626" y="4556340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6" name="object 436"/>
          <p:cNvSpPr/>
          <p:nvPr/>
        </p:nvSpPr>
        <p:spPr>
          <a:xfrm>
            <a:off x="5791200" y="4751666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7" name="object 437"/>
          <p:cNvSpPr/>
          <p:nvPr/>
        </p:nvSpPr>
        <p:spPr>
          <a:xfrm>
            <a:off x="6278626" y="4751666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8" name="object 438"/>
          <p:cNvSpPr/>
          <p:nvPr/>
        </p:nvSpPr>
        <p:spPr>
          <a:xfrm>
            <a:off x="5486400" y="4946916"/>
            <a:ext cx="304800" cy="1866900"/>
          </a:xfrm>
          <a:custGeom>
            <a:avLst/>
            <a:gdLst/>
            <a:ahLst/>
            <a:cxnLst/>
            <a:rect l="l" t="t" r="r" b="b"/>
            <a:pathLst>
              <a:path w="304800" h="1866900">
                <a:moveTo>
                  <a:pt x="0" y="1866645"/>
                </a:moveTo>
                <a:lnTo>
                  <a:pt x="304800" y="1866645"/>
                </a:lnTo>
                <a:lnTo>
                  <a:pt x="304800" y="0"/>
                </a:lnTo>
                <a:lnTo>
                  <a:pt x="0" y="0"/>
                </a:lnTo>
                <a:lnTo>
                  <a:pt x="0" y="1866645"/>
                </a:lnTo>
                <a:close/>
              </a:path>
            </a:pathLst>
          </a:custGeom>
          <a:solidFill>
            <a:srgbClr val="D2C6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9" name="object 439"/>
          <p:cNvSpPr/>
          <p:nvPr/>
        </p:nvSpPr>
        <p:spPr>
          <a:xfrm>
            <a:off x="5791200" y="4946916"/>
            <a:ext cx="487680" cy="152400"/>
          </a:xfrm>
          <a:custGeom>
            <a:avLst/>
            <a:gdLst/>
            <a:ahLst/>
            <a:cxnLst/>
            <a:rect l="l" t="t" r="r" b="b"/>
            <a:pathLst>
              <a:path w="487679" h="152400">
                <a:moveTo>
                  <a:pt x="0" y="152387"/>
                </a:moveTo>
                <a:lnTo>
                  <a:pt x="487362" y="152387"/>
                </a:lnTo>
                <a:lnTo>
                  <a:pt x="487362" y="0"/>
                </a:lnTo>
                <a:lnTo>
                  <a:pt x="0" y="0"/>
                </a:lnTo>
                <a:lnTo>
                  <a:pt x="0" y="152387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0" name="object 440"/>
          <p:cNvSpPr/>
          <p:nvPr/>
        </p:nvSpPr>
        <p:spPr>
          <a:xfrm>
            <a:off x="6278626" y="4946916"/>
            <a:ext cx="2865755" cy="152400"/>
          </a:xfrm>
          <a:custGeom>
            <a:avLst/>
            <a:gdLst/>
            <a:ahLst/>
            <a:cxnLst/>
            <a:rect l="l" t="t" r="r" b="b"/>
            <a:pathLst>
              <a:path w="2865754" h="152400">
                <a:moveTo>
                  <a:pt x="0" y="152387"/>
                </a:moveTo>
                <a:lnTo>
                  <a:pt x="2865374" y="152387"/>
                </a:lnTo>
                <a:lnTo>
                  <a:pt x="2865374" y="0"/>
                </a:lnTo>
                <a:lnTo>
                  <a:pt x="0" y="0"/>
                </a:lnTo>
                <a:lnTo>
                  <a:pt x="0" y="152387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1" name="object 441"/>
          <p:cNvSpPr/>
          <p:nvPr/>
        </p:nvSpPr>
        <p:spPr>
          <a:xfrm>
            <a:off x="5791200" y="5099189"/>
            <a:ext cx="487680" cy="152400"/>
          </a:xfrm>
          <a:custGeom>
            <a:avLst/>
            <a:gdLst/>
            <a:ahLst/>
            <a:cxnLst/>
            <a:rect l="l" t="t" r="r" b="b"/>
            <a:pathLst>
              <a:path w="487679" h="152400">
                <a:moveTo>
                  <a:pt x="0" y="152387"/>
                </a:moveTo>
                <a:lnTo>
                  <a:pt x="487362" y="152387"/>
                </a:lnTo>
                <a:lnTo>
                  <a:pt x="487362" y="0"/>
                </a:lnTo>
                <a:lnTo>
                  <a:pt x="0" y="0"/>
                </a:lnTo>
                <a:lnTo>
                  <a:pt x="0" y="152387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2" name="object 442"/>
          <p:cNvSpPr/>
          <p:nvPr/>
        </p:nvSpPr>
        <p:spPr>
          <a:xfrm>
            <a:off x="6278626" y="5099189"/>
            <a:ext cx="2865755" cy="152400"/>
          </a:xfrm>
          <a:custGeom>
            <a:avLst/>
            <a:gdLst/>
            <a:ahLst/>
            <a:cxnLst/>
            <a:rect l="l" t="t" r="r" b="b"/>
            <a:pathLst>
              <a:path w="2865754" h="152400">
                <a:moveTo>
                  <a:pt x="0" y="152387"/>
                </a:moveTo>
                <a:lnTo>
                  <a:pt x="2865374" y="152387"/>
                </a:lnTo>
                <a:lnTo>
                  <a:pt x="2865374" y="0"/>
                </a:lnTo>
                <a:lnTo>
                  <a:pt x="0" y="0"/>
                </a:lnTo>
                <a:lnTo>
                  <a:pt x="0" y="152387"/>
                </a:lnTo>
                <a:close/>
              </a:path>
            </a:pathLst>
          </a:custGeom>
          <a:solidFill>
            <a:srgbClr val="B1B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3" name="object 443"/>
          <p:cNvSpPr/>
          <p:nvPr/>
        </p:nvSpPr>
        <p:spPr>
          <a:xfrm>
            <a:off x="5791200" y="5251665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4" name="object 444"/>
          <p:cNvSpPr/>
          <p:nvPr/>
        </p:nvSpPr>
        <p:spPr>
          <a:xfrm>
            <a:off x="6278626" y="5251665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5" name="object 445"/>
          <p:cNvSpPr/>
          <p:nvPr/>
        </p:nvSpPr>
        <p:spPr>
          <a:xfrm>
            <a:off x="5791200" y="5446877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6" name="object 446"/>
          <p:cNvSpPr/>
          <p:nvPr/>
        </p:nvSpPr>
        <p:spPr>
          <a:xfrm>
            <a:off x="6278626" y="5446877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93B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7" name="object 447"/>
          <p:cNvSpPr/>
          <p:nvPr/>
        </p:nvSpPr>
        <p:spPr>
          <a:xfrm>
            <a:off x="5791200" y="5642114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8" name="object 448"/>
          <p:cNvSpPr/>
          <p:nvPr/>
        </p:nvSpPr>
        <p:spPr>
          <a:xfrm>
            <a:off x="6278626" y="5642114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9" name="object 449"/>
          <p:cNvSpPr/>
          <p:nvPr/>
        </p:nvSpPr>
        <p:spPr>
          <a:xfrm>
            <a:off x="5791200" y="5837351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0" name="object 450"/>
          <p:cNvSpPr/>
          <p:nvPr/>
        </p:nvSpPr>
        <p:spPr>
          <a:xfrm>
            <a:off x="6278626" y="5837351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1" name="object 451"/>
          <p:cNvSpPr/>
          <p:nvPr/>
        </p:nvSpPr>
        <p:spPr>
          <a:xfrm>
            <a:off x="5791200" y="6032601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2" name="object 452"/>
          <p:cNvSpPr/>
          <p:nvPr/>
        </p:nvSpPr>
        <p:spPr>
          <a:xfrm>
            <a:off x="6278626" y="6032601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3" name="object 453"/>
          <p:cNvSpPr/>
          <p:nvPr/>
        </p:nvSpPr>
        <p:spPr>
          <a:xfrm>
            <a:off x="5791200" y="6227838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4" name="object 454"/>
          <p:cNvSpPr/>
          <p:nvPr/>
        </p:nvSpPr>
        <p:spPr>
          <a:xfrm>
            <a:off x="6278626" y="6227838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5" name="object 455"/>
          <p:cNvSpPr/>
          <p:nvPr/>
        </p:nvSpPr>
        <p:spPr>
          <a:xfrm>
            <a:off x="5791200" y="6423088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6" name="object 456"/>
          <p:cNvSpPr/>
          <p:nvPr/>
        </p:nvSpPr>
        <p:spPr>
          <a:xfrm>
            <a:off x="6278626" y="6423088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7" name="object 457"/>
          <p:cNvSpPr/>
          <p:nvPr/>
        </p:nvSpPr>
        <p:spPr>
          <a:xfrm>
            <a:off x="5791200" y="6618325"/>
            <a:ext cx="487680" cy="195580"/>
          </a:xfrm>
          <a:custGeom>
            <a:avLst/>
            <a:gdLst/>
            <a:ahLst/>
            <a:cxnLst/>
            <a:rect l="l" t="t" r="r" b="b"/>
            <a:pathLst>
              <a:path w="487679" h="195579">
                <a:moveTo>
                  <a:pt x="0" y="195237"/>
                </a:moveTo>
                <a:lnTo>
                  <a:pt x="487362" y="195237"/>
                </a:lnTo>
                <a:lnTo>
                  <a:pt x="487362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8" name="object 458"/>
          <p:cNvSpPr/>
          <p:nvPr/>
        </p:nvSpPr>
        <p:spPr>
          <a:xfrm>
            <a:off x="6278626" y="6618325"/>
            <a:ext cx="2865755" cy="195580"/>
          </a:xfrm>
          <a:custGeom>
            <a:avLst/>
            <a:gdLst/>
            <a:ahLst/>
            <a:cxnLst/>
            <a:rect l="l" t="t" r="r" b="b"/>
            <a:pathLst>
              <a:path w="2865754" h="195579">
                <a:moveTo>
                  <a:pt x="0" y="195237"/>
                </a:moveTo>
                <a:lnTo>
                  <a:pt x="2865374" y="195237"/>
                </a:lnTo>
                <a:lnTo>
                  <a:pt x="2865374" y="0"/>
                </a:lnTo>
                <a:lnTo>
                  <a:pt x="0" y="0"/>
                </a:lnTo>
                <a:lnTo>
                  <a:pt x="0" y="195237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9" name="object 459"/>
          <p:cNvSpPr/>
          <p:nvPr/>
        </p:nvSpPr>
        <p:spPr>
          <a:xfrm>
            <a:off x="5791200" y="880110"/>
            <a:ext cx="0" cy="5952490"/>
          </a:xfrm>
          <a:custGeom>
            <a:avLst/>
            <a:gdLst/>
            <a:ahLst/>
            <a:cxnLst/>
            <a:rect l="l" t="t" r="r" b="b"/>
            <a:pathLst>
              <a:path w="0" h="5952490">
                <a:moveTo>
                  <a:pt x="0" y="0"/>
                </a:moveTo>
                <a:lnTo>
                  <a:pt x="0" y="595250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0" name="object 460"/>
          <p:cNvSpPr/>
          <p:nvPr/>
        </p:nvSpPr>
        <p:spPr>
          <a:xfrm>
            <a:off x="6278626" y="880110"/>
            <a:ext cx="0" cy="5939790"/>
          </a:xfrm>
          <a:custGeom>
            <a:avLst/>
            <a:gdLst/>
            <a:ahLst/>
            <a:cxnLst/>
            <a:rect l="l" t="t" r="r" b="b"/>
            <a:pathLst>
              <a:path w="0" h="5939790">
                <a:moveTo>
                  <a:pt x="0" y="0"/>
                </a:moveTo>
                <a:lnTo>
                  <a:pt x="0" y="593980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1" name="object 461"/>
          <p:cNvSpPr/>
          <p:nvPr/>
        </p:nvSpPr>
        <p:spPr>
          <a:xfrm>
            <a:off x="5467350" y="899160"/>
            <a:ext cx="3676650" cy="0"/>
          </a:xfrm>
          <a:custGeom>
            <a:avLst/>
            <a:gdLst/>
            <a:ahLst/>
            <a:cxnLst/>
            <a:rect l="l" t="t" r="r" b="b"/>
            <a:pathLst>
              <a:path w="3676650" h="0">
                <a:moveTo>
                  <a:pt x="0" y="0"/>
                </a:moveTo>
                <a:lnTo>
                  <a:pt x="367665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2" name="object 462"/>
          <p:cNvSpPr/>
          <p:nvPr/>
        </p:nvSpPr>
        <p:spPr>
          <a:xfrm>
            <a:off x="5772150" y="1094358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3" name="object 463"/>
          <p:cNvSpPr/>
          <p:nvPr/>
        </p:nvSpPr>
        <p:spPr>
          <a:xfrm>
            <a:off x="5772150" y="1289685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4" name="object 464"/>
          <p:cNvSpPr/>
          <p:nvPr/>
        </p:nvSpPr>
        <p:spPr>
          <a:xfrm>
            <a:off x="5772150" y="1484883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5" name="object 465"/>
          <p:cNvSpPr/>
          <p:nvPr/>
        </p:nvSpPr>
        <p:spPr>
          <a:xfrm>
            <a:off x="5772150" y="1680082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6" name="object 466"/>
          <p:cNvSpPr/>
          <p:nvPr/>
        </p:nvSpPr>
        <p:spPr>
          <a:xfrm>
            <a:off x="5772150" y="1875408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7" name="object 467"/>
          <p:cNvSpPr/>
          <p:nvPr/>
        </p:nvSpPr>
        <p:spPr>
          <a:xfrm>
            <a:off x="5772150" y="2070607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8" name="object 468"/>
          <p:cNvSpPr/>
          <p:nvPr/>
        </p:nvSpPr>
        <p:spPr>
          <a:xfrm>
            <a:off x="5772150" y="2265807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9" name="object 469"/>
          <p:cNvSpPr/>
          <p:nvPr/>
        </p:nvSpPr>
        <p:spPr>
          <a:xfrm>
            <a:off x="5772150" y="2461132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0" name="object 470"/>
          <p:cNvSpPr/>
          <p:nvPr/>
        </p:nvSpPr>
        <p:spPr>
          <a:xfrm>
            <a:off x="5772150" y="2656332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1" name="object 471"/>
          <p:cNvSpPr/>
          <p:nvPr/>
        </p:nvSpPr>
        <p:spPr>
          <a:xfrm>
            <a:off x="5467350" y="2851530"/>
            <a:ext cx="3676650" cy="0"/>
          </a:xfrm>
          <a:custGeom>
            <a:avLst/>
            <a:gdLst/>
            <a:ahLst/>
            <a:cxnLst/>
            <a:rect l="l" t="t" r="r" b="b"/>
            <a:pathLst>
              <a:path w="3676650" h="0">
                <a:moveTo>
                  <a:pt x="0" y="0"/>
                </a:moveTo>
                <a:lnTo>
                  <a:pt x="367665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2" name="object 472"/>
          <p:cNvSpPr/>
          <p:nvPr/>
        </p:nvSpPr>
        <p:spPr>
          <a:xfrm>
            <a:off x="5772150" y="3046857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3" name="object 473"/>
          <p:cNvSpPr/>
          <p:nvPr/>
        </p:nvSpPr>
        <p:spPr>
          <a:xfrm>
            <a:off x="5772150" y="3242055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4" name="object 474"/>
          <p:cNvSpPr/>
          <p:nvPr/>
        </p:nvSpPr>
        <p:spPr>
          <a:xfrm>
            <a:off x="5772150" y="3580129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5" name="object 475"/>
          <p:cNvSpPr/>
          <p:nvPr/>
        </p:nvSpPr>
        <p:spPr>
          <a:xfrm>
            <a:off x="5772150" y="3775455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6" name="object 476"/>
          <p:cNvSpPr/>
          <p:nvPr/>
        </p:nvSpPr>
        <p:spPr>
          <a:xfrm>
            <a:off x="5772150" y="3970654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7" name="object 477"/>
          <p:cNvSpPr/>
          <p:nvPr/>
        </p:nvSpPr>
        <p:spPr>
          <a:xfrm>
            <a:off x="5772150" y="4165853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8" name="object 478"/>
          <p:cNvSpPr/>
          <p:nvPr/>
        </p:nvSpPr>
        <p:spPr>
          <a:xfrm>
            <a:off x="5772150" y="4361179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9" name="object 479"/>
          <p:cNvSpPr/>
          <p:nvPr/>
        </p:nvSpPr>
        <p:spPr>
          <a:xfrm>
            <a:off x="5772150" y="4556378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0" name="object 480"/>
          <p:cNvSpPr/>
          <p:nvPr/>
        </p:nvSpPr>
        <p:spPr>
          <a:xfrm>
            <a:off x="5772150" y="4751578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1" name="object 481"/>
          <p:cNvSpPr/>
          <p:nvPr/>
        </p:nvSpPr>
        <p:spPr>
          <a:xfrm>
            <a:off x="5467350" y="4946903"/>
            <a:ext cx="3676650" cy="0"/>
          </a:xfrm>
          <a:custGeom>
            <a:avLst/>
            <a:gdLst/>
            <a:ahLst/>
            <a:cxnLst/>
            <a:rect l="l" t="t" r="r" b="b"/>
            <a:pathLst>
              <a:path w="3676650" h="0">
                <a:moveTo>
                  <a:pt x="0" y="0"/>
                </a:moveTo>
                <a:lnTo>
                  <a:pt x="367665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2" name="object 482"/>
          <p:cNvSpPr/>
          <p:nvPr/>
        </p:nvSpPr>
        <p:spPr>
          <a:xfrm>
            <a:off x="5772150" y="5099303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3" name="object 483"/>
          <p:cNvSpPr/>
          <p:nvPr/>
        </p:nvSpPr>
        <p:spPr>
          <a:xfrm>
            <a:off x="5772150" y="5251577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4" name="object 484"/>
          <p:cNvSpPr/>
          <p:nvPr/>
        </p:nvSpPr>
        <p:spPr>
          <a:xfrm>
            <a:off x="5772150" y="5446903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5" name="object 485"/>
          <p:cNvSpPr/>
          <p:nvPr/>
        </p:nvSpPr>
        <p:spPr>
          <a:xfrm>
            <a:off x="5772150" y="5642114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6" name="object 486"/>
          <p:cNvSpPr/>
          <p:nvPr/>
        </p:nvSpPr>
        <p:spPr>
          <a:xfrm>
            <a:off x="5772150" y="5837351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7" name="object 487"/>
          <p:cNvSpPr/>
          <p:nvPr/>
        </p:nvSpPr>
        <p:spPr>
          <a:xfrm>
            <a:off x="5772150" y="6032588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8" name="object 488"/>
          <p:cNvSpPr/>
          <p:nvPr/>
        </p:nvSpPr>
        <p:spPr>
          <a:xfrm>
            <a:off x="5772150" y="6227838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9" name="object 489"/>
          <p:cNvSpPr/>
          <p:nvPr/>
        </p:nvSpPr>
        <p:spPr>
          <a:xfrm>
            <a:off x="5772150" y="6423075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0" name="object 490"/>
          <p:cNvSpPr/>
          <p:nvPr/>
        </p:nvSpPr>
        <p:spPr>
          <a:xfrm>
            <a:off x="5772150" y="6618325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1" name="object 491"/>
          <p:cNvSpPr/>
          <p:nvPr/>
        </p:nvSpPr>
        <p:spPr>
          <a:xfrm>
            <a:off x="5486400" y="666750"/>
            <a:ext cx="0" cy="6165850"/>
          </a:xfrm>
          <a:custGeom>
            <a:avLst/>
            <a:gdLst/>
            <a:ahLst/>
            <a:cxnLst/>
            <a:rect l="l" t="t" r="r" b="b"/>
            <a:pathLst>
              <a:path w="0" h="6165850">
                <a:moveTo>
                  <a:pt x="0" y="0"/>
                </a:moveTo>
                <a:lnTo>
                  <a:pt x="0" y="616586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2" name="object 492"/>
          <p:cNvSpPr/>
          <p:nvPr/>
        </p:nvSpPr>
        <p:spPr>
          <a:xfrm>
            <a:off x="9144000" y="666750"/>
            <a:ext cx="0" cy="251460"/>
          </a:xfrm>
          <a:custGeom>
            <a:avLst/>
            <a:gdLst/>
            <a:ahLst/>
            <a:cxnLst/>
            <a:rect l="l" t="t" r="r" b="b"/>
            <a:pathLst>
              <a:path w="0" h="251459">
                <a:moveTo>
                  <a:pt x="0" y="0"/>
                </a:moveTo>
                <a:lnTo>
                  <a:pt x="0" y="2514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3" name="object 493"/>
          <p:cNvSpPr/>
          <p:nvPr/>
        </p:nvSpPr>
        <p:spPr>
          <a:xfrm>
            <a:off x="9144000" y="918210"/>
            <a:ext cx="0" cy="5901690"/>
          </a:xfrm>
          <a:custGeom>
            <a:avLst/>
            <a:gdLst/>
            <a:ahLst/>
            <a:cxnLst/>
            <a:rect l="l" t="t" r="r" b="b"/>
            <a:pathLst>
              <a:path w="0" h="5901690">
                <a:moveTo>
                  <a:pt x="0" y="0"/>
                </a:moveTo>
                <a:lnTo>
                  <a:pt x="0" y="590170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4" name="object 494"/>
          <p:cNvSpPr/>
          <p:nvPr/>
        </p:nvSpPr>
        <p:spPr>
          <a:xfrm>
            <a:off x="5467350" y="685800"/>
            <a:ext cx="3676650" cy="0"/>
          </a:xfrm>
          <a:custGeom>
            <a:avLst/>
            <a:gdLst/>
            <a:ahLst/>
            <a:cxnLst/>
            <a:rect l="l" t="t" r="r" b="b"/>
            <a:pathLst>
              <a:path w="3676650" h="0">
                <a:moveTo>
                  <a:pt x="0" y="0"/>
                </a:moveTo>
                <a:lnTo>
                  <a:pt x="367665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5" name="object 495"/>
          <p:cNvSpPr/>
          <p:nvPr/>
        </p:nvSpPr>
        <p:spPr>
          <a:xfrm>
            <a:off x="5467350" y="6813562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 h="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6" name="object 496"/>
          <p:cNvSpPr/>
          <p:nvPr/>
        </p:nvSpPr>
        <p:spPr>
          <a:xfrm>
            <a:off x="5810250" y="6813562"/>
            <a:ext cx="3333750" cy="0"/>
          </a:xfrm>
          <a:custGeom>
            <a:avLst/>
            <a:gdLst/>
            <a:ahLst/>
            <a:cxnLst/>
            <a:rect l="l" t="t" r="r" b="b"/>
            <a:pathLst>
              <a:path w="3333750" h="0">
                <a:moveTo>
                  <a:pt x="0" y="0"/>
                </a:moveTo>
                <a:lnTo>
                  <a:pt x="33337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7" name="object 497"/>
          <p:cNvSpPr txBox="1"/>
          <p:nvPr/>
        </p:nvSpPr>
        <p:spPr>
          <a:xfrm>
            <a:off x="6009894" y="705738"/>
            <a:ext cx="261048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Qua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tifi</a:t>
            </a: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4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z="14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dirty="0" sz="1400" spc="-2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OERs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8" name="object 498"/>
          <p:cNvSpPr txBox="1"/>
          <p:nvPr/>
        </p:nvSpPr>
        <p:spPr>
          <a:xfrm>
            <a:off x="5825109" y="936625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99" name="object 499"/>
          <p:cNvSpPr txBox="1"/>
          <p:nvPr/>
        </p:nvSpPr>
        <p:spPr>
          <a:xfrm>
            <a:off x="6312534" y="908883"/>
            <a:ext cx="14103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Be</a:t>
            </a:r>
            <a:r>
              <a:rPr dirty="0" sz="900" spc="-15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f</a:t>
            </a:r>
            <a:r>
              <a:rPr dirty="0" sz="900">
                <a:latin typeface="Calibri"/>
                <a:cs typeface="Calibri"/>
              </a:rPr>
              <a:t>f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rat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MS PGothic"/>
                <a:cs typeface="MS PGothic"/>
              </a:rPr>
              <a:t>”</a:t>
            </a:r>
            <a:r>
              <a:rPr dirty="0" sz="900" spc="-80">
                <a:latin typeface="MS PGothic"/>
                <a:cs typeface="MS PGothic"/>
              </a:rPr>
              <a:t> </a:t>
            </a:r>
            <a:r>
              <a:rPr dirty="0" sz="900">
                <a:latin typeface="Calibri"/>
                <a:cs typeface="Calibri"/>
              </a:rPr>
              <a:t>(o</a:t>
            </a:r>
            <a:r>
              <a:rPr dirty="0" sz="900" spc="-5">
                <a:latin typeface="Calibri"/>
                <a:cs typeface="Calibri"/>
              </a:rPr>
              <a:t>u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>
                <a:latin typeface="Calibri"/>
                <a:cs typeface="Calibri"/>
              </a:rPr>
              <a:t> of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4)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0" name="object 500"/>
          <p:cNvSpPr txBox="1"/>
          <p:nvPr/>
        </p:nvSpPr>
        <p:spPr>
          <a:xfrm>
            <a:off x="5825109" y="1132077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1" name="object 501"/>
          <p:cNvSpPr txBox="1"/>
          <p:nvPr/>
        </p:nvSpPr>
        <p:spPr>
          <a:xfrm>
            <a:off x="6312534" y="1104336"/>
            <a:ext cx="21494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Be</a:t>
            </a:r>
            <a:r>
              <a:rPr dirty="0" sz="900" spc="-15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C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n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my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B</a:t>
            </a:r>
            <a:r>
              <a:rPr dirty="0" sz="900" spc="-15">
                <a:latin typeface="Calibri"/>
                <a:cs typeface="Calibri"/>
              </a:rPr>
              <a:t>N</a:t>
            </a:r>
            <a:r>
              <a:rPr dirty="0" sz="900" spc="-5">
                <a:latin typeface="Calibri"/>
                <a:cs typeface="Calibri"/>
              </a:rPr>
              <a:t>,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h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nd</a:t>
            </a:r>
            <a:r>
              <a:rPr dirty="0" sz="900">
                <a:latin typeface="Calibri"/>
                <a:cs typeface="Calibri"/>
              </a:rPr>
              <a:t>s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10">
                <a:latin typeface="Calibri"/>
                <a:cs typeface="Calibri"/>
              </a:rPr>
              <a:t>w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 spc="10">
                <a:latin typeface="Calibri"/>
                <a:cs typeface="Calibri"/>
              </a:rPr>
              <a:t>.</a:t>
            </a:r>
            <a:r>
              <a:rPr dirty="0" sz="900">
                <a:latin typeface="MS PGothic"/>
                <a:cs typeface="MS PGothic"/>
              </a:rPr>
              <a:t>”</a:t>
            </a:r>
            <a:r>
              <a:rPr dirty="0" sz="900" spc="-80">
                <a:latin typeface="MS PGothic"/>
                <a:cs typeface="MS PGothic"/>
              </a:rPr>
              <a:t> </a:t>
            </a:r>
            <a:r>
              <a:rPr dirty="0" sz="900">
                <a:latin typeface="Calibri"/>
                <a:cs typeface="Calibri"/>
              </a:rPr>
              <a:t>(o</a:t>
            </a:r>
            <a:r>
              <a:rPr dirty="0" sz="900" spc="-5">
                <a:latin typeface="Calibri"/>
                <a:cs typeface="Calibri"/>
              </a:rPr>
              <a:t>u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>
                <a:latin typeface="Calibri"/>
                <a:cs typeface="Calibri"/>
              </a:rPr>
              <a:t> of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12)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2" name="object 502"/>
          <p:cNvSpPr txBox="1"/>
          <p:nvPr/>
        </p:nvSpPr>
        <p:spPr>
          <a:xfrm>
            <a:off x="5825109" y="1327150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3" name="object 503"/>
          <p:cNvSpPr txBox="1"/>
          <p:nvPr/>
        </p:nvSpPr>
        <p:spPr>
          <a:xfrm>
            <a:off x="6312534" y="1299408"/>
            <a:ext cx="27076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>
                <a:latin typeface="Calibri"/>
                <a:cs typeface="Calibri"/>
              </a:rPr>
              <a:t>Top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25%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of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f</a:t>
            </a:r>
            <a:r>
              <a:rPr dirty="0" sz="900">
                <a:latin typeface="Calibri"/>
                <a:cs typeface="Calibri"/>
              </a:rPr>
              <a:t>f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rs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w</a:t>
            </a:r>
            <a:r>
              <a:rPr dirty="0" sz="900" spc="-5">
                <a:latin typeface="Calibri"/>
                <a:cs typeface="Calibri"/>
              </a:rPr>
              <a:t>h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10">
                <a:latin typeface="Calibri"/>
                <a:cs typeface="Calibri"/>
              </a:rPr>
              <a:t>m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ave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s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rv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d</a:t>
            </a:r>
            <a:r>
              <a:rPr dirty="0" sz="900" spc="15">
                <a:latin typeface="Calibri"/>
                <a:cs typeface="Calibri"/>
              </a:rPr>
              <a:t>.</a:t>
            </a:r>
            <a:r>
              <a:rPr dirty="0" sz="900">
                <a:latin typeface="MS PGothic"/>
                <a:cs typeface="MS PGothic"/>
              </a:rPr>
              <a:t>”</a:t>
            </a:r>
            <a:r>
              <a:rPr dirty="0" sz="900" spc="-55">
                <a:latin typeface="MS PGothic"/>
                <a:cs typeface="MS PGothic"/>
              </a:rPr>
              <a:t> </a:t>
            </a:r>
            <a:r>
              <a:rPr dirty="0" sz="900">
                <a:latin typeface="Calibri"/>
                <a:cs typeface="Calibri"/>
              </a:rPr>
              <a:t>(o</a:t>
            </a:r>
            <a:r>
              <a:rPr dirty="0" sz="900" spc="-5">
                <a:latin typeface="Calibri"/>
                <a:cs typeface="Calibri"/>
              </a:rPr>
              <a:t>u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>
                <a:latin typeface="Calibri"/>
                <a:cs typeface="Calibri"/>
              </a:rPr>
              <a:t> of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23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yr</a:t>
            </a:r>
            <a:r>
              <a:rPr dirty="0" sz="900" spc="-15">
                <a:latin typeface="Calibri"/>
                <a:cs typeface="Calibri"/>
              </a:rPr>
              <a:t>s</a:t>
            </a:r>
            <a:r>
              <a:rPr dirty="0" sz="900">
                <a:latin typeface="Calibri"/>
                <a:cs typeface="Calibri"/>
              </a:rPr>
              <a:t>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4" name="object 504"/>
          <p:cNvSpPr txBox="1"/>
          <p:nvPr/>
        </p:nvSpPr>
        <p:spPr>
          <a:xfrm>
            <a:off x="5825109" y="1522475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5" name="object 505"/>
          <p:cNvSpPr txBox="1"/>
          <p:nvPr/>
        </p:nvSpPr>
        <p:spPr>
          <a:xfrm>
            <a:off x="6312534" y="1494734"/>
            <a:ext cx="14865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>
                <a:latin typeface="Calibri"/>
                <a:cs typeface="Calibri"/>
              </a:rPr>
              <a:t>Top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4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of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19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C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>
                <a:latin typeface="Calibri"/>
                <a:cs typeface="Calibri"/>
              </a:rPr>
              <a:t>Ts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s</a:t>
            </a:r>
            <a:r>
              <a:rPr dirty="0" sz="900" spc="-15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ni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ra</a:t>
            </a:r>
            <a:r>
              <a:rPr dirty="0" sz="900" spc="-10">
                <a:latin typeface="Calibri"/>
                <a:cs typeface="Calibri"/>
              </a:rPr>
              <a:t>t</a:t>
            </a:r>
            <a:r>
              <a:rPr dirty="0" sz="900">
                <a:latin typeface="Calibri"/>
                <a:cs typeface="Calibri"/>
              </a:rPr>
              <a:t>e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06" name="object 506"/>
          <p:cNvSpPr txBox="1"/>
          <p:nvPr/>
        </p:nvSpPr>
        <p:spPr>
          <a:xfrm>
            <a:off x="5825109" y="1717929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7" name="object 507"/>
          <p:cNvSpPr txBox="1"/>
          <p:nvPr/>
        </p:nvSpPr>
        <p:spPr>
          <a:xfrm>
            <a:off x="6312534" y="1690187"/>
            <a:ext cx="25190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>
                <a:latin typeface="Calibri"/>
                <a:cs typeface="Calibri"/>
              </a:rPr>
              <a:t>Top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5%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of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f</a:t>
            </a:r>
            <a:r>
              <a:rPr dirty="0" sz="900">
                <a:latin typeface="Calibri"/>
                <a:cs typeface="Calibri"/>
              </a:rPr>
              <a:t>f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rs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ave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rv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w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5">
                <a:latin typeface="Calibri"/>
                <a:cs typeface="Calibri"/>
              </a:rPr>
              <a:t>h</a:t>
            </a:r>
            <a:r>
              <a:rPr dirty="0" sz="900">
                <a:latin typeface="MS PGothic"/>
                <a:cs typeface="MS PGothic"/>
              </a:rPr>
              <a:t>”</a:t>
            </a:r>
            <a:r>
              <a:rPr dirty="0" sz="900" spc="-80">
                <a:latin typeface="MS PGothic"/>
                <a:cs typeface="MS PGothic"/>
              </a:rPr>
              <a:t> </a:t>
            </a:r>
            <a:r>
              <a:rPr dirty="0" sz="900">
                <a:latin typeface="Calibri"/>
                <a:cs typeface="Calibri"/>
              </a:rPr>
              <a:t>(o</a:t>
            </a:r>
            <a:r>
              <a:rPr dirty="0" sz="900" spc="-5">
                <a:latin typeface="Calibri"/>
                <a:cs typeface="Calibri"/>
              </a:rPr>
              <a:t>u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>
                <a:latin typeface="Calibri"/>
                <a:cs typeface="Calibri"/>
              </a:rPr>
              <a:t> of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23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yr</a:t>
            </a:r>
            <a:r>
              <a:rPr dirty="0" sz="900" spc="-15">
                <a:latin typeface="Calibri"/>
                <a:cs typeface="Calibri"/>
              </a:rPr>
              <a:t>s</a:t>
            </a:r>
            <a:r>
              <a:rPr dirty="0" sz="900">
                <a:latin typeface="Calibri"/>
                <a:cs typeface="Calibri"/>
              </a:rPr>
              <a:t>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8" name="object 508"/>
          <p:cNvSpPr txBox="1"/>
          <p:nvPr/>
        </p:nvSpPr>
        <p:spPr>
          <a:xfrm>
            <a:off x="5825109" y="1913001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9" name="object 509"/>
          <p:cNvSpPr txBox="1"/>
          <p:nvPr/>
        </p:nvSpPr>
        <p:spPr>
          <a:xfrm>
            <a:off x="6312534" y="1884997"/>
            <a:ext cx="2525395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latin typeface="MS PGothic"/>
                <a:cs typeface="MS PGothic"/>
              </a:rPr>
              <a:t>“</a:t>
            </a:r>
            <a:r>
              <a:rPr dirty="0" sz="900">
                <a:latin typeface="Calibri"/>
                <a:cs typeface="Calibri"/>
              </a:rPr>
              <a:t>Top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3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of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26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CP</a:t>
            </a:r>
            <a:r>
              <a:rPr dirty="0" sz="900">
                <a:latin typeface="Calibri"/>
                <a:cs typeface="Calibri"/>
              </a:rPr>
              <a:t>Ts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w</a:t>
            </a:r>
            <a:r>
              <a:rPr dirty="0" sz="900" spc="-10">
                <a:latin typeface="Calibri"/>
                <a:cs typeface="Calibri"/>
              </a:rPr>
              <a:t>h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10">
                <a:latin typeface="Calibri"/>
                <a:cs typeface="Calibri"/>
              </a:rPr>
              <a:t> h</a:t>
            </a:r>
            <a:r>
              <a:rPr dirty="0" sz="900">
                <a:latin typeface="Calibri"/>
                <a:cs typeface="Calibri"/>
              </a:rPr>
              <a:t>ave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ser</a:t>
            </a:r>
            <a:r>
              <a:rPr dirty="0" sz="900">
                <a:latin typeface="Calibri"/>
                <a:cs typeface="Calibri"/>
              </a:rPr>
              <a:t>v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n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h</a:t>
            </a:r>
            <a:r>
              <a:rPr dirty="0" sz="90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Ta</a:t>
            </a:r>
            <a:r>
              <a:rPr dirty="0" sz="900" spc="-10">
                <a:latin typeface="Calibri"/>
                <a:cs typeface="Calibri"/>
              </a:rPr>
              <a:t>s</a:t>
            </a:r>
            <a:r>
              <a:rPr dirty="0" sz="900">
                <a:latin typeface="Calibri"/>
                <a:cs typeface="Calibri"/>
              </a:rPr>
              <a:t>k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F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>
                <a:latin typeface="Calibri"/>
                <a:cs typeface="Calibri"/>
              </a:rPr>
              <a:t>c</a:t>
            </a:r>
            <a:r>
              <a:rPr dirty="0" sz="900" spc="5">
                <a:latin typeface="Calibri"/>
                <a:cs typeface="Calibri"/>
              </a:rPr>
              <a:t>e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10" name="object 510"/>
          <p:cNvSpPr txBox="1"/>
          <p:nvPr/>
        </p:nvSpPr>
        <p:spPr>
          <a:xfrm>
            <a:off x="5825109" y="2108326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1" name="object 511"/>
          <p:cNvSpPr txBox="1"/>
          <p:nvPr/>
        </p:nvSpPr>
        <p:spPr>
          <a:xfrm>
            <a:off x="6312534" y="2080585"/>
            <a:ext cx="2416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>
                <a:latin typeface="Calibri"/>
                <a:cs typeface="Calibri"/>
              </a:rPr>
              <a:t>Top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1%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of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C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>
                <a:latin typeface="Calibri"/>
                <a:cs typeface="Calibri"/>
              </a:rPr>
              <a:t>Ts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ave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rv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w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th</a:t>
            </a:r>
            <a:r>
              <a:rPr dirty="0" sz="900">
                <a:latin typeface="MS PGothic"/>
                <a:cs typeface="MS PGothic"/>
              </a:rPr>
              <a:t>” </a:t>
            </a:r>
            <a:r>
              <a:rPr dirty="0" sz="900" spc="-135">
                <a:latin typeface="MS PGothic"/>
                <a:cs typeface="MS PGothic"/>
              </a:rPr>
              <a:t> </a:t>
            </a:r>
            <a:r>
              <a:rPr dirty="0" sz="900">
                <a:latin typeface="Calibri"/>
                <a:cs typeface="Calibri"/>
              </a:rPr>
              <a:t>(o</a:t>
            </a:r>
            <a:r>
              <a:rPr dirty="0" sz="900" spc="-5">
                <a:latin typeface="Calibri"/>
                <a:cs typeface="Calibri"/>
              </a:rPr>
              <a:t>u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of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25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yr</a:t>
            </a:r>
            <a:r>
              <a:rPr dirty="0" sz="900" spc="-15">
                <a:latin typeface="Calibri"/>
                <a:cs typeface="Calibri"/>
              </a:rPr>
              <a:t>s</a:t>
            </a:r>
            <a:r>
              <a:rPr dirty="0" sz="900">
                <a:latin typeface="Calibri"/>
                <a:cs typeface="Calibri"/>
              </a:rPr>
              <a:t>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2" name="object 512"/>
          <p:cNvSpPr txBox="1"/>
          <p:nvPr/>
        </p:nvSpPr>
        <p:spPr>
          <a:xfrm>
            <a:off x="5825109" y="2303652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3" name="object 513"/>
          <p:cNvSpPr txBox="1"/>
          <p:nvPr/>
        </p:nvSpPr>
        <p:spPr>
          <a:xfrm>
            <a:off x="6312534" y="2275911"/>
            <a:ext cx="23952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>
                <a:latin typeface="Calibri"/>
                <a:cs typeface="Calibri"/>
              </a:rPr>
              <a:t>Top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1%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of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C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>
                <a:latin typeface="Calibri"/>
                <a:cs typeface="Calibri"/>
              </a:rPr>
              <a:t>Ts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ave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ra</a:t>
            </a:r>
            <a:r>
              <a:rPr dirty="0" sz="900" spc="-10">
                <a:latin typeface="Calibri"/>
                <a:cs typeface="Calibri"/>
              </a:rPr>
              <a:t>te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in </a:t>
            </a:r>
            <a:r>
              <a:rPr dirty="0" sz="900" spc="-10">
                <a:latin typeface="Calibri"/>
                <a:cs typeface="Calibri"/>
              </a:rPr>
              <a:t>my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27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y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ar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car</a:t>
            </a:r>
            <a:r>
              <a:rPr dirty="0" sz="900" spc="-10">
                <a:latin typeface="Calibri"/>
                <a:cs typeface="Calibri"/>
              </a:rPr>
              <a:t>ee</a:t>
            </a:r>
            <a:r>
              <a:rPr dirty="0" sz="900" spc="0">
                <a:latin typeface="Calibri"/>
                <a:cs typeface="Calibri"/>
              </a:rPr>
              <a:t>r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14" name="object 514"/>
          <p:cNvSpPr txBox="1"/>
          <p:nvPr/>
        </p:nvSpPr>
        <p:spPr>
          <a:xfrm>
            <a:off x="5825109" y="2498496"/>
            <a:ext cx="283845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</a:t>
            </a:r>
            <a:r>
              <a:rPr dirty="0" sz="900" spc="-5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5" name="object 515"/>
          <p:cNvSpPr txBox="1"/>
          <p:nvPr/>
        </p:nvSpPr>
        <p:spPr>
          <a:xfrm>
            <a:off x="6312534" y="2471364"/>
            <a:ext cx="21088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10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ele</a:t>
            </a:r>
            <a:r>
              <a:rPr dirty="0" sz="900">
                <a:latin typeface="Calibri"/>
                <a:cs typeface="Calibri"/>
              </a:rPr>
              <a:t>ct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as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h</a:t>
            </a:r>
            <a:r>
              <a:rPr dirty="0" sz="900">
                <a:latin typeface="Calibri"/>
                <a:cs typeface="Calibri"/>
              </a:rPr>
              <a:t>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nu</a:t>
            </a:r>
            <a:r>
              <a:rPr dirty="0" sz="900">
                <a:latin typeface="Calibri"/>
                <a:cs typeface="Calibri"/>
              </a:rPr>
              <a:t>m</a:t>
            </a:r>
            <a:r>
              <a:rPr dirty="0" sz="900" spc="-5">
                <a:latin typeface="Calibri"/>
                <a:cs typeface="Calibri"/>
              </a:rPr>
              <a:t>be</a:t>
            </a:r>
            <a:r>
              <a:rPr dirty="0" sz="900">
                <a:latin typeface="Calibri"/>
                <a:cs typeface="Calibri"/>
              </a:rPr>
              <a:t>r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CPT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u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of 5</a:t>
            </a:r>
            <a:r>
              <a:rPr dirty="0" sz="900" spc="20">
                <a:latin typeface="Calibri"/>
                <a:cs typeface="Calibri"/>
              </a:rPr>
              <a:t>…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16" name="object 516"/>
          <p:cNvSpPr txBox="1"/>
          <p:nvPr/>
        </p:nvSpPr>
        <p:spPr>
          <a:xfrm>
            <a:off x="5825109" y="2694177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7" name="object 517"/>
          <p:cNvSpPr txBox="1"/>
          <p:nvPr/>
        </p:nvSpPr>
        <p:spPr>
          <a:xfrm>
            <a:off x="6312534" y="2666436"/>
            <a:ext cx="21666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10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ele</a:t>
            </a:r>
            <a:r>
              <a:rPr dirty="0" sz="900">
                <a:latin typeface="Calibri"/>
                <a:cs typeface="Calibri"/>
              </a:rPr>
              <a:t>ct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as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h</a:t>
            </a:r>
            <a:r>
              <a:rPr dirty="0" sz="900">
                <a:latin typeface="Calibri"/>
                <a:cs typeface="Calibri"/>
              </a:rPr>
              <a:t>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nu</a:t>
            </a:r>
            <a:r>
              <a:rPr dirty="0" sz="900">
                <a:latin typeface="Calibri"/>
                <a:cs typeface="Calibri"/>
              </a:rPr>
              <a:t>m</a:t>
            </a:r>
            <a:r>
              <a:rPr dirty="0" sz="900" spc="-5">
                <a:latin typeface="Calibri"/>
                <a:cs typeface="Calibri"/>
              </a:rPr>
              <a:t>be</a:t>
            </a:r>
            <a:r>
              <a:rPr dirty="0" sz="900">
                <a:latin typeface="Calibri"/>
                <a:cs typeface="Calibri"/>
              </a:rPr>
              <a:t>r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CPT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u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of 20</a:t>
            </a:r>
            <a:r>
              <a:rPr dirty="0" sz="900" spc="20">
                <a:latin typeface="Calibri"/>
                <a:cs typeface="Calibri"/>
              </a:rPr>
              <a:t>…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18" name="object 518"/>
          <p:cNvSpPr txBox="1"/>
          <p:nvPr/>
        </p:nvSpPr>
        <p:spPr>
          <a:xfrm>
            <a:off x="5825109" y="2889504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9" name="object 519"/>
          <p:cNvSpPr txBox="1"/>
          <p:nvPr/>
        </p:nvSpPr>
        <p:spPr>
          <a:xfrm>
            <a:off x="6312534" y="2861762"/>
            <a:ext cx="23361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15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ssi</a:t>
            </a:r>
            <a:r>
              <a:rPr dirty="0" sz="900" spc="-10">
                <a:latin typeface="Calibri"/>
                <a:cs typeface="Calibri"/>
              </a:rPr>
              <a:t>g</a:t>
            </a:r>
            <a:r>
              <a:rPr dirty="0" sz="900">
                <a:latin typeface="Calibri"/>
                <a:cs typeface="Calibri"/>
              </a:rPr>
              <a:t>n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as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CD</a:t>
            </a:r>
            <a:r>
              <a:rPr dirty="0" sz="900">
                <a:latin typeface="Calibri"/>
                <a:cs typeface="Calibri"/>
              </a:rPr>
              <a:t>R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f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pl</a:t>
            </a:r>
            <a:r>
              <a:rPr dirty="0" sz="900">
                <a:latin typeface="Calibri"/>
                <a:cs typeface="Calibri"/>
              </a:rPr>
              <a:t>oy</a:t>
            </a:r>
            <a:r>
              <a:rPr dirty="0" sz="900" spc="-5">
                <a:latin typeface="Calibri"/>
                <a:cs typeface="Calibri"/>
              </a:rPr>
              <a:t>in</a:t>
            </a:r>
            <a:r>
              <a:rPr dirty="0" sz="900" spc="-5">
                <a:latin typeface="Calibri"/>
                <a:cs typeface="Calibri"/>
              </a:rPr>
              <a:t>g</a:t>
            </a:r>
            <a:r>
              <a:rPr dirty="0" sz="900" spc="4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Tra</a:t>
            </a:r>
            <a:r>
              <a:rPr dirty="0" sz="900" spc="-10">
                <a:latin typeface="Calibri"/>
                <a:cs typeface="Calibri"/>
              </a:rPr>
              <a:t>n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>
                <a:latin typeface="Calibri"/>
                <a:cs typeface="Calibri"/>
              </a:rPr>
              <a:t>.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Bat</a:t>
            </a:r>
            <a:r>
              <a:rPr dirty="0" sz="900" spc="-10">
                <a:latin typeface="Calibri"/>
                <a:cs typeface="Calibri"/>
              </a:rPr>
              <a:t>t</a:t>
            </a:r>
            <a:r>
              <a:rPr dirty="0" sz="900">
                <a:latin typeface="Calibri"/>
                <a:cs typeface="Calibri"/>
              </a:rPr>
              <a:t>al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5">
                <a:latin typeface="Calibri"/>
                <a:cs typeface="Calibri"/>
              </a:rPr>
              <a:t>n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20" name="object 520"/>
          <p:cNvSpPr txBox="1"/>
          <p:nvPr/>
        </p:nvSpPr>
        <p:spPr>
          <a:xfrm>
            <a:off x="5825109" y="3084957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1" name="object 521"/>
          <p:cNvSpPr txBox="1"/>
          <p:nvPr/>
        </p:nvSpPr>
        <p:spPr>
          <a:xfrm>
            <a:off x="6312534" y="3057215"/>
            <a:ext cx="23742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10">
                <a:latin typeface="Calibri"/>
                <a:cs typeface="Calibri"/>
              </a:rPr>
              <a:t>S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l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ct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10">
                <a:latin typeface="Calibri"/>
                <a:cs typeface="Calibri"/>
              </a:rPr>
              <a:t>m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f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-5">
                <a:latin typeface="Calibri"/>
                <a:cs typeface="Calibri"/>
              </a:rPr>
              <a:t>u</a:t>
            </a:r>
            <a:r>
              <a:rPr dirty="0" sz="900" spc="-10">
                <a:latin typeface="Calibri"/>
                <a:cs typeface="Calibri"/>
              </a:rPr>
              <a:t>g</a:t>
            </a:r>
            <a:r>
              <a:rPr dirty="0" sz="900" spc="-5">
                <a:latin typeface="Calibri"/>
                <a:cs typeface="Calibri"/>
              </a:rPr>
              <a:t>h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m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 spc="-5">
                <a:latin typeface="Calibri"/>
                <a:cs typeface="Calibri"/>
              </a:rPr>
              <a:t>y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mman</a:t>
            </a:r>
            <a:r>
              <a:rPr dirty="0" sz="900" spc="5">
                <a:latin typeface="Calibri"/>
                <a:cs typeface="Calibri"/>
              </a:rPr>
              <a:t>d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22" name="object 522"/>
          <p:cNvSpPr txBox="1"/>
          <p:nvPr/>
        </p:nvSpPr>
        <p:spPr>
          <a:xfrm>
            <a:off x="5825109" y="3351657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3" name="object 523"/>
          <p:cNvSpPr txBox="1"/>
          <p:nvPr/>
        </p:nvSpPr>
        <p:spPr>
          <a:xfrm>
            <a:off x="6312534" y="3255335"/>
            <a:ext cx="2480310" cy="289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Place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n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>
                <a:latin typeface="Calibri"/>
                <a:cs typeface="Calibri"/>
              </a:rPr>
              <a:t>ommand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of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m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>
                <a:latin typeface="Calibri"/>
                <a:cs typeface="Calibri"/>
              </a:rPr>
              <a:t> tact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>
                <a:latin typeface="Calibri"/>
                <a:cs typeface="Calibri"/>
              </a:rPr>
              <a:t>al</a:t>
            </a:r>
            <a:r>
              <a:rPr dirty="0" sz="900" spc="-5">
                <a:latin typeface="Calibri"/>
                <a:cs typeface="Calibri"/>
              </a:rPr>
              <a:t>l</a:t>
            </a:r>
            <a:r>
              <a:rPr dirty="0" sz="900" spc="-5">
                <a:latin typeface="Calibri"/>
                <a:cs typeface="Calibri"/>
              </a:rPr>
              <a:t>y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 spc="-5">
                <a:latin typeface="Calibri"/>
                <a:cs typeface="Calibri"/>
              </a:rPr>
              <a:t>h</a:t>
            </a:r>
            <a:r>
              <a:rPr dirty="0" sz="900">
                <a:latin typeface="Calibri"/>
                <a:cs typeface="Calibri"/>
              </a:rPr>
              <a:t>al</a:t>
            </a:r>
            <a:r>
              <a:rPr dirty="0" sz="900" spc="-5">
                <a:latin typeface="Calibri"/>
                <a:cs typeface="Calibri"/>
              </a:rPr>
              <a:t>l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 spc="-10">
                <a:latin typeface="Calibri"/>
                <a:cs typeface="Calibri"/>
              </a:rPr>
              <a:t>g</a:t>
            </a:r>
            <a:r>
              <a:rPr dirty="0" sz="900" spc="-5">
                <a:latin typeface="Calibri"/>
                <a:cs typeface="Calibri"/>
              </a:rPr>
              <a:t>in</a:t>
            </a:r>
            <a:r>
              <a:rPr dirty="0" sz="900" spc="-5">
                <a:latin typeface="Calibri"/>
                <a:cs typeface="Calibri"/>
              </a:rPr>
              <a:t>g</a:t>
            </a:r>
            <a:r>
              <a:rPr dirty="0" sz="900" spc="-5">
                <a:latin typeface="Calibri"/>
                <a:cs typeface="Calibri"/>
              </a:rPr>
              <a:t> c</a:t>
            </a:r>
            <a:r>
              <a:rPr dirty="0" sz="900">
                <a:latin typeface="Calibri"/>
                <a:cs typeface="Calibri"/>
              </a:rPr>
              <a:t>om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 spc="-5">
                <a:latin typeface="Calibri"/>
                <a:cs typeface="Calibri"/>
              </a:rPr>
              <a:t>y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pl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y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d</a:t>
            </a:r>
            <a:r>
              <a:rPr dirty="0" sz="900" spc="5">
                <a:latin typeface="Calibri"/>
                <a:cs typeface="Calibri"/>
              </a:rPr>
              <a:t>.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24" name="object 524"/>
          <p:cNvSpPr txBox="1"/>
          <p:nvPr/>
        </p:nvSpPr>
        <p:spPr>
          <a:xfrm>
            <a:off x="5825109" y="3618357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5" name="object 525"/>
          <p:cNvSpPr txBox="1"/>
          <p:nvPr/>
        </p:nvSpPr>
        <p:spPr>
          <a:xfrm>
            <a:off x="6312534" y="3600069"/>
            <a:ext cx="20891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>
                <a:latin typeface="Calibri"/>
                <a:cs typeface="Calibri"/>
              </a:rPr>
              <a:t>N/A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6" name="object 526"/>
          <p:cNvSpPr txBox="1"/>
          <p:nvPr/>
        </p:nvSpPr>
        <p:spPr>
          <a:xfrm>
            <a:off x="5825109" y="3813428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7" name="object 527"/>
          <p:cNvSpPr txBox="1"/>
          <p:nvPr/>
        </p:nvSpPr>
        <p:spPr>
          <a:xfrm>
            <a:off x="6312534" y="3785687"/>
            <a:ext cx="167893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10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up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rb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mman</a:t>
            </a:r>
            <a:r>
              <a:rPr dirty="0" sz="900" spc="-10">
                <a:latin typeface="Calibri"/>
                <a:cs typeface="Calibri"/>
              </a:rPr>
              <a:t>d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r;</a:t>
            </a:r>
            <a:r>
              <a:rPr dirty="0" sz="900" spc="-5">
                <a:latin typeface="Calibri"/>
                <a:cs typeface="Calibri"/>
              </a:rPr>
              <a:t> b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of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five</a:t>
            </a:r>
            <a:r>
              <a:rPr dirty="0" sz="900" spc="-5">
                <a:latin typeface="Calibri"/>
                <a:cs typeface="Calibri"/>
              </a:rPr>
              <a:t>!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28" name="object 528"/>
          <p:cNvSpPr txBox="1"/>
          <p:nvPr/>
        </p:nvSpPr>
        <p:spPr>
          <a:xfrm>
            <a:off x="5825109" y="4008754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9" name="object 529"/>
          <p:cNvSpPr txBox="1"/>
          <p:nvPr/>
        </p:nvSpPr>
        <p:spPr>
          <a:xfrm>
            <a:off x="6312534" y="3981013"/>
            <a:ext cx="22809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Be</a:t>
            </a:r>
            <a:r>
              <a:rPr dirty="0" sz="900" spc="-15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l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10">
                <a:latin typeface="Calibri"/>
                <a:cs typeface="Calibri"/>
              </a:rPr>
              <a:t>g</a:t>
            </a:r>
            <a:r>
              <a:rPr dirty="0" sz="900" spc="-5">
                <a:latin typeface="Calibri"/>
                <a:cs typeface="Calibri"/>
              </a:rPr>
              <a:t>is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>
                <a:latin typeface="Calibri"/>
                <a:cs typeface="Calibri"/>
              </a:rPr>
              <a:t>s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>
                <a:latin typeface="Calibri"/>
                <a:cs typeface="Calibri"/>
              </a:rPr>
              <a:t>omman</a:t>
            </a:r>
            <a:r>
              <a:rPr dirty="0" sz="900" spc="-10">
                <a:latin typeface="Calibri"/>
                <a:cs typeface="Calibri"/>
              </a:rPr>
              <a:t>d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n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BCT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(o</a:t>
            </a:r>
            <a:r>
              <a:rPr dirty="0" sz="900" spc="-5">
                <a:latin typeface="Calibri"/>
                <a:cs typeface="Calibri"/>
              </a:rPr>
              <a:t>u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>
                <a:latin typeface="Calibri"/>
                <a:cs typeface="Calibri"/>
              </a:rPr>
              <a:t> of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6</a:t>
            </a:r>
            <a:r>
              <a:rPr dirty="0" sz="900" spc="15">
                <a:latin typeface="Calibri"/>
                <a:cs typeface="Calibri"/>
              </a:rPr>
              <a:t>)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30" name="object 530"/>
          <p:cNvSpPr txBox="1"/>
          <p:nvPr/>
        </p:nvSpPr>
        <p:spPr>
          <a:xfrm>
            <a:off x="5825109" y="4204080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31" name="object 531"/>
          <p:cNvSpPr txBox="1"/>
          <p:nvPr/>
        </p:nvSpPr>
        <p:spPr>
          <a:xfrm>
            <a:off x="6312534" y="4176339"/>
            <a:ext cx="20402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>
                <a:latin typeface="Calibri"/>
                <a:cs typeface="Calibri"/>
              </a:rPr>
              <a:t>In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top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tw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of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l</a:t>
            </a:r>
            <a:r>
              <a:rPr dirty="0" sz="900">
                <a:latin typeface="Calibri"/>
                <a:cs typeface="Calibri"/>
              </a:rPr>
              <a:t>l</a:t>
            </a:r>
            <a:r>
              <a:rPr dirty="0" sz="900" spc="-5">
                <a:latin typeface="Calibri"/>
                <a:cs typeface="Calibri"/>
              </a:rPr>
              <a:t> CD</a:t>
            </a:r>
            <a:r>
              <a:rPr dirty="0" sz="900">
                <a:latin typeface="Calibri"/>
                <a:cs typeface="Calibri"/>
              </a:rPr>
              <a:t>Rs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n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my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b</a:t>
            </a:r>
            <a:r>
              <a:rPr dirty="0" sz="900">
                <a:latin typeface="Calibri"/>
                <a:cs typeface="Calibri"/>
              </a:rPr>
              <a:t>atta</a:t>
            </a:r>
            <a:r>
              <a:rPr dirty="0" sz="900" spc="-5">
                <a:latin typeface="Calibri"/>
                <a:cs typeface="Calibri"/>
              </a:rPr>
              <a:t>li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5">
                <a:latin typeface="Calibri"/>
                <a:cs typeface="Calibri"/>
              </a:rPr>
              <a:t>n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32" name="object 532"/>
          <p:cNvSpPr txBox="1"/>
          <p:nvPr/>
        </p:nvSpPr>
        <p:spPr>
          <a:xfrm>
            <a:off x="5825109" y="4398924"/>
            <a:ext cx="39370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</a:t>
            </a:r>
            <a:r>
              <a:rPr dirty="0" sz="900" spc="-5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33" name="object 533"/>
          <p:cNvSpPr txBox="1"/>
          <p:nvPr/>
        </p:nvSpPr>
        <p:spPr>
          <a:xfrm>
            <a:off x="6312534" y="4371149"/>
            <a:ext cx="1998980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latin typeface="MS PGothic"/>
                <a:cs typeface="MS PGothic"/>
              </a:rPr>
              <a:t>“</a:t>
            </a:r>
            <a:r>
              <a:rPr dirty="0" sz="900" spc="-10">
                <a:latin typeface="Calibri"/>
                <a:cs typeface="Calibri"/>
              </a:rPr>
              <a:t>Nu</a:t>
            </a:r>
            <a:r>
              <a:rPr dirty="0" sz="900">
                <a:latin typeface="Calibri"/>
                <a:cs typeface="Calibri"/>
              </a:rPr>
              <a:t>m</a:t>
            </a:r>
            <a:r>
              <a:rPr dirty="0" sz="900" spc="-10">
                <a:latin typeface="Calibri"/>
                <a:cs typeface="Calibri"/>
              </a:rPr>
              <a:t>b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r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3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of 20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c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mma</a:t>
            </a:r>
            <a:r>
              <a:rPr dirty="0" sz="900" spc="-10">
                <a:latin typeface="Calibri"/>
                <a:cs typeface="Calibri"/>
              </a:rPr>
              <a:t>nd</a:t>
            </a:r>
            <a:r>
              <a:rPr dirty="0" sz="900" spc="-5">
                <a:latin typeface="Calibri"/>
                <a:cs typeface="Calibri"/>
              </a:rPr>
              <a:t>er</a:t>
            </a:r>
            <a:r>
              <a:rPr dirty="0" sz="900">
                <a:latin typeface="Calibri"/>
                <a:cs typeface="Calibri"/>
              </a:rPr>
              <a:t>s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n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h</a:t>
            </a:r>
            <a:r>
              <a:rPr dirty="0" sz="900">
                <a:latin typeface="Calibri"/>
                <a:cs typeface="Calibri"/>
              </a:rPr>
              <a:t>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BC</a:t>
            </a:r>
            <a:r>
              <a:rPr dirty="0" sz="900" spc="10">
                <a:latin typeface="Calibri"/>
                <a:cs typeface="Calibri"/>
              </a:rPr>
              <a:t>T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34" name="object 534"/>
          <p:cNvSpPr txBox="1"/>
          <p:nvPr/>
        </p:nvSpPr>
        <p:spPr>
          <a:xfrm>
            <a:off x="5825109" y="4594605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35" name="object 535"/>
          <p:cNvSpPr txBox="1"/>
          <p:nvPr/>
        </p:nvSpPr>
        <p:spPr>
          <a:xfrm>
            <a:off x="6312534" y="4566864"/>
            <a:ext cx="26104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>
                <a:latin typeface="Calibri"/>
                <a:cs typeface="Calibri"/>
              </a:rPr>
              <a:t>Place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n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command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of a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Ra</a:t>
            </a:r>
            <a:r>
              <a:rPr dirty="0" sz="900" spc="-5">
                <a:latin typeface="Calibri"/>
                <a:cs typeface="Calibri"/>
              </a:rPr>
              <a:t>pi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Port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penin</a:t>
            </a:r>
            <a:r>
              <a:rPr dirty="0" sz="900">
                <a:latin typeface="Calibri"/>
                <a:cs typeface="Calibri"/>
              </a:rPr>
              <a:t>g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le</a:t>
            </a:r>
            <a:r>
              <a:rPr dirty="0" sz="900">
                <a:latin typeface="Calibri"/>
                <a:cs typeface="Calibri"/>
              </a:rPr>
              <a:t>m</a:t>
            </a:r>
            <a:r>
              <a:rPr dirty="0" sz="900" spc="-5">
                <a:latin typeface="Calibri"/>
                <a:cs typeface="Calibri"/>
              </a:rPr>
              <a:t>en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15">
                <a:latin typeface="Calibri"/>
                <a:cs typeface="Calibri"/>
              </a:rPr>
              <a:t>…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36" name="object 536"/>
          <p:cNvSpPr txBox="1"/>
          <p:nvPr/>
        </p:nvSpPr>
        <p:spPr>
          <a:xfrm>
            <a:off x="5825109" y="4789932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37" name="object 537"/>
          <p:cNvSpPr txBox="1"/>
          <p:nvPr/>
        </p:nvSpPr>
        <p:spPr>
          <a:xfrm>
            <a:off x="6312534" y="4762190"/>
            <a:ext cx="23742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>
                <a:latin typeface="Calibri"/>
                <a:cs typeface="Calibri"/>
              </a:rPr>
              <a:t>M</a:t>
            </a:r>
            <a:r>
              <a:rPr dirty="0" sz="900" spc="-10">
                <a:latin typeface="Calibri"/>
                <a:cs typeface="Calibri"/>
              </a:rPr>
              <a:t>u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>
                <a:latin typeface="Calibri"/>
                <a:cs typeface="Calibri"/>
              </a:rPr>
              <a:t>t c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mmand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Ra</a:t>
            </a:r>
            <a:r>
              <a:rPr dirty="0" sz="900" spc="-5">
                <a:latin typeface="Calibri"/>
                <a:cs typeface="Calibri"/>
              </a:rPr>
              <a:t>pi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P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rt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penin</a:t>
            </a:r>
            <a:r>
              <a:rPr dirty="0" sz="900">
                <a:latin typeface="Calibri"/>
                <a:cs typeface="Calibri"/>
              </a:rPr>
              <a:t>g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le</a:t>
            </a:r>
            <a:r>
              <a:rPr dirty="0" sz="900">
                <a:latin typeface="Calibri"/>
                <a:cs typeface="Calibri"/>
              </a:rPr>
              <a:t>m</a:t>
            </a:r>
            <a:r>
              <a:rPr dirty="0" sz="900" spc="-5">
                <a:latin typeface="Calibri"/>
                <a:cs typeface="Calibri"/>
              </a:rPr>
              <a:t>en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10">
                <a:latin typeface="Calibri"/>
                <a:cs typeface="Calibri"/>
              </a:rPr>
              <a:t>…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38" name="object 538"/>
          <p:cNvSpPr txBox="1"/>
          <p:nvPr/>
        </p:nvSpPr>
        <p:spPr>
          <a:xfrm>
            <a:off x="5825109" y="4963667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39" name="object 539"/>
          <p:cNvSpPr txBox="1"/>
          <p:nvPr/>
        </p:nvSpPr>
        <p:spPr>
          <a:xfrm>
            <a:off x="6312534" y="4968240"/>
            <a:ext cx="20891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>
                <a:latin typeface="Calibri"/>
                <a:cs typeface="Calibri"/>
              </a:rPr>
              <a:t>N/A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0" name="object 540"/>
          <p:cNvSpPr txBox="1"/>
          <p:nvPr/>
        </p:nvSpPr>
        <p:spPr>
          <a:xfrm>
            <a:off x="5825109" y="5116067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1" name="object 541"/>
          <p:cNvSpPr txBox="1"/>
          <p:nvPr/>
        </p:nvSpPr>
        <p:spPr>
          <a:xfrm>
            <a:off x="6312534" y="5111186"/>
            <a:ext cx="21697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10">
                <a:latin typeface="Calibri"/>
                <a:cs typeface="Calibri"/>
              </a:rPr>
              <a:t>De</a:t>
            </a:r>
            <a:r>
              <a:rPr dirty="0" sz="900">
                <a:latin typeface="Calibri"/>
                <a:cs typeface="Calibri"/>
              </a:rPr>
              <a:t>m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ns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r</a:t>
            </a:r>
            <a:r>
              <a:rPr dirty="0" sz="900" spc="-5">
                <a:latin typeface="Calibri"/>
                <a:cs typeface="Calibri"/>
              </a:rPr>
              <a:t>at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B</a:t>
            </a:r>
            <a:r>
              <a:rPr dirty="0" sz="900">
                <a:latin typeface="Calibri"/>
                <a:cs typeface="Calibri"/>
              </a:rPr>
              <a:t>Z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q</a:t>
            </a:r>
            <a:r>
              <a:rPr dirty="0" sz="900" spc="-5">
                <a:latin typeface="Calibri"/>
                <a:cs typeface="Calibri"/>
              </a:rPr>
              <a:t>u</a:t>
            </a:r>
            <a:r>
              <a:rPr dirty="0" sz="900">
                <a:latin typeface="Calibri"/>
                <a:cs typeface="Calibri"/>
              </a:rPr>
              <a:t>al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;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Pr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m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te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 </a:t>
            </a:r>
            <a:r>
              <a:rPr dirty="0" sz="900" spc="-10">
                <a:latin typeface="Calibri"/>
                <a:cs typeface="Calibri"/>
              </a:rPr>
              <a:t>M</a:t>
            </a:r>
            <a:r>
              <a:rPr dirty="0" sz="900" spc="-20">
                <a:latin typeface="Calibri"/>
                <a:cs typeface="Calibri"/>
              </a:rPr>
              <a:t>A</a:t>
            </a:r>
            <a:r>
              <a:rPr dirty="0" sz="900" spc="0">
                <a:latin typeface="Calibri"/>
                <a:cs typeface="Calibri"/>
              </a:rPr>
              <a:t>J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42" name="object 542"/>
          <p:cNvSpPr txBox="1"/>
          <p:nvPr/>
        </p:nvSpPr>
        <p:spPr>
          <a:xfrm>
            <a:off x="5825109" y="5290184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3" name="object 543"/>
          <p:cNvSpPr txBox="1"/>
          <p:nvPr/>
        </p:nvSpPr>
        <p:spPr>
          <a:xfrm>
            <a:off x="6312534" y="5262443"/>
            <a:ext cx="17227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Pr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m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te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5">
                <a:latin typeface="Calibri"/>
                <a:cs typeface="Calibri"/>
              </a:rPr>
              <a:t>c</a:t>
            </a:r>
            <a:r>
              <a:rPr dirty="0" sz="900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M</a:t>
            </a:r>
            <a:r>
              <a:rPr dirty="0" sz="900" spc="-20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J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10">
                <a:latin typeface="Calibri"/>
                <a:cs typeface="Calibri"/>
              </a:rPr>
              <a:t>mme</a:t>
            </a:r>
            <a:r>
              <a:rPr dirty="0" sz="900" spc="-15">
                <a:latin typeface="Calibri"/>
                <a:cs typeface="Calibri"/>
              </a:rPr>
              <a:t>d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5">
                <a:latin typeface="Calibri"/>
                <a:cs typeface="Calibri"/>
              </a:rPr>
              <a:t>at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l</a:t>
            </a:r>
            <a:r>
              <a:rPr dirty="0" sz="900">
                <a:latin typeface="Calibri"/>
                <a:cs typeface="Calibri"/>
              </a:rPr>
              <a:t>y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44" name="object 544"/>
          <p:cNvSpPr txBox="1"/>
          <p:nvPr/>
        </p:nvSpPr>
        <p:spPr>
          <a:xfrm>
            <a:off x="5825109" y="5485257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5" name="object 545"/>
          <p:cNvSpPr txBox="1"/>
          <p:nvPr/>
        </p:nvSpPr>
        <p:spPr>
          <a:xfrm>
            <a:off x="6312534" y="5457515"/>
            <a:ext cx="22980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ra</a:t>
            </a:r>
            <a:r>
              <a:rPr dirty="0" sz="900" spc="-10">
                <a:latin typeface="Calibri"/>
                <a:cs typeface="Calibri"/>
              </a:rPr>
              <a:t>te</a:t>
            </a:r>
            <a:r>
              <a:rPr dirty="0" sz="900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at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M</a:t>
            </a:r>
            <a:r>
              <a:rPr dirty="0" sz="900" spc="-20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J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l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v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l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w;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 spc="-5">
                <a:latin typeface="Calibri"/>
                <a:cs typeface="Calibri"/>
              </a:rPr>
              <a:t>ro</a:t>
            </a:r>
            <a:r>
              <a:rPr dirty="0" sz="900">
                <a:latin typeface="Calibri"/>
                <a:cs typeface="Calibri"/>
              </a:rPr>
              <a:t>m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te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15">
                <a:latin typeface="Calibri"/>
                <a:cs typeface="Calibri"/>
              </a:rPr>
              <a:t>A</a:t>
            </a:r>
            <a:r>
              <a:rPr dirty="0" sz="900" spc="-10">
                <a:latin typeface="Calibri"/>
                <a:cs typeface="Calibri"/>
              </a:rPr>
              <a:t>S</a:t>
            </a:r>
            <a:r>
              <a:rPr dirty="0" sz="900" spc="-15">
                <a:latin typeface="Calibri"/>
                <a:cs typeface="Calibri"/>
              </a:rPr>
              <a:t>A</a:t>
            </a:r>
            <a:r>
              <a:rPr dirty="0" sz="900" spc="5">
                <a:latin typeface="Calibri"/>
                <a:cs typeface="Calibri"/>
              </a:rPr>
              <a:t>P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46" name="object 546"/>
          <p:cNvSpPr txBox="1"/>
          <p:nvPr/>
        </p:nvSpPr>
        <p:spPr>
          <a:xfrm>
            <a:off x="5825109" y="5680583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7" name="object 547"/>
          <p:cNvSpPr txBox="1"/>
          <p:nvPr/>
        </p:nvSpPr>
        <p:spPr>
          <a:xfrm>
            <a:off x="6312534" y="5652841"/>
            <a:ext cx="11252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Pr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m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te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M</a:t>
            </a:r>
            <a:r>
              <a:rPr dirty="0" sz="900" spc="-20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J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w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48" name="object 548"/>
          <p:cNvSpPr txBox="1"/>
          <p:nvPr/>
        </p:nvSpPr>
        <p:spPr>
          <a:xfrm>
            <a:off x="5825109" y="5875959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9" name="object 549"/>
          <p:cNvSpPr txBox="1"/>
          <p:nvPr/>
        </p:nvSpPr>
        <p:spPr>
          <a:xfrm>
            <a:off x="6312534" y="5848218"/>
            <a:ext cx="13538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Pr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m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te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hi</a:t>
            </a:r>
            <a:r>
              <a:rPr dirty="0" sz="900" spc="-10">
                <a:latin typeface="Calibri"/>
                <a:cs typeface="Calibri"/>
              </a:rPr>
              <a:t>m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10">
                <a:latin typeface="Calibri"/>
                <a:cs typeface="Calibri"/>
              </a:rPr>
              <a:t>mme</a:t>
            </a:r>
            <a:r>
              <a:rPr dirty="0" sz="900" spc="-15">
                <a:latin typeface="Calibri"/>
                <a:cs typeface="Calibri"/>
              </a:rPr>
              <a:t>d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5">
                <a:latin typeface="Calibri"/>
                <a:cs typeface="Calibri"/>
              </a:rPr>
              <a:t>at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l</a:t>
            </a:r>
            <a:r>
              <a:rPr dirty="0" sz="900" spc="-5">
                <a:latin typeface="Calibri"/>
                <a:cs typeface="Calibri"/>
              </a:rPr>
              <a:t>y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50" name="object 550"/>
          <p:cNvSpPr txBox="1"/>
          <p:nvPr/>
        </p:nvSpPr>
        <p:spPr>
          <a:xfrm>
            <a:off x="5825109" y="6071031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1" name="object 551"/>
          <p:cNvSpPr txBox="1"/>
          <p:nvPr/>
        </p:nvSpPr>
        <p:spPr>
          <a:xfrm>
            <a:off x="6312534" y="6043290"/>
            <a:ext cx="163448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Pr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m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te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b</a:t>
            </a:r>
            <a:r>
              <a:rPr dirty="0" sz="900" spc="-10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l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10">
                <a:latin typeface="Calibri"/>
                <a:cs typeface="Calibri"/>
              </a:rPr>
              <a:t>w</a:t>
            </a:r>
            <a:r>
              <a:rPr dirty="0" sz="900">
                <a:latin typeface="Calibri"/>
                <a:cs typeface="Calibri"/>
              </a:rPr>
              <a:t> t</a:t>
            </a:r>
            <a:r>
              <a:rPr dirty="0" sz="900" spc="-10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zo</a:t>
            </a:r>
            <a:r>
              <a:rPr dirty="0" sz="900" spc="-5">
                <a:latin typeface="Calibri"/>
                <a:cs typeface="Calibri"/>
              </a:rPr>
              <a:t>n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M</a:t>
            </a:r>
            <a:r>
              <a:rPr dirty="0" sz="900" spc="-20">
                <a:latin typeface="Calibri"/>
                <a:cs typeface="Calibri"/>
              </a:rPr>
              <a:t>A</a:t>
            </a:r>
            <a:r>
              <a:rPr dirty="0" sz="900" spc="0">
                <a:latin typeface="Calibri"/>
                <a:cs typeface="Calibri"/>
              </a:rPr>
              <a:t>J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52" name="object 552"/>
          <p:cNvSpPr txBox="1"/>
          <p:nvPr/>
        </p:nvSpPr>
        <p:spPr>
          <a:xfrm>
            <a:off x="5825109" y="6266408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3" name="object 553"/>
          <p:cNvSpPr txBox="1"/>
          <p:nvPr/>
        </p:nvSpPr>
        <p:spPr>
          <a:xfrm>
            <a:off x="6312534" y="6238666"/>
            <a:ext cx="11880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latin typeface="MS PGothic"/>
                <a:cs typeface="MS PGothic"/>
              </a:rPr>
              <a:t>“</a:t>
            </a:r>
            <a:r>
              <a:rPr dirty="0" sz="900" spc="-5">
                <a:latin typeface="Calibri"/>
                <a:cs typeface="Calibri"/>
              </a:rPr>
              <a:t>Pr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m</a:t>
            </a:r>
            <a:r>
              <a:rPr dirty="0" sz="900" spc="5">
                <a:latin typeface="Calibri"/>
                <a:cs typeface="Calibri"/>
              </a:rPr>
              <a:t>o</a:t>
            </a:r>
            <a:r>
              <a:rPr dirty="0" sz="900" spc="-5">
                <a:latin typeface="Calibri"/>
                <a:cs typeface="Calibri"/>
              </a:rPr>
              <a:t>te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M</a:t>
            </a:r>
            <a:r>
              <a:rPr dirty="0" sz="900" spc="-20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J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-5">
                <a:latin typeface="Calibri"/>
                <a:cs typeface="Calibri"/>
              </a:rPr>
              <a:t>d</a:t>
            </a:r>
            <a:r>
              <a:rPr dirty="0" sz="900" spc="-5">
                <a:latin typeface="Calibri"/>
                <a:cs typeface="Calibri"/>
              </a:rPr>
              <a:t>a</a:t>
            </a:r>
            <a:r>
              <a:rPr dirty="0" sz="900">
                <a:latin typeface="Calibri"/>
                <a:cs typeface="Calibri"/>
              </a:rPr>
              <a:t>y</a:t>
            </a:r>
            <a:r>
              <a:rPr dirty="0" sz="900">
                <a:latin typeface="MS PGothic"/>
                <a:cs typeface="MS PGothic"/>
              </a:rPr>
              <a:t>”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554" name="object 554"/>
          <p:cNvSpPr txBox="1"/>
          <p:nvPr/>
        </p:nvSpPr>
        <p:spPr>
          <a:xfrm>
            <a:off x="5825109" y="6461785"/>
            <a:ext cx="283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R</a:t>
            </a:r>
            <a:r>
              <a:rPr dirty="0" sz="900" b="1">
                <a:latin typeface="Calibri"/>
                <a:cs typeface="Calibri"/>
              </a:rPr>
              <a:t>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5" name="object 555"/>
          <p:cNvSpPr txBox="1"/>
          <p:nvPr/>
        </p:nvSpPr>
        <p:spPr>
          <a:xfrm>
            <a:off x="6312534" y="6443497"/>
            <a:ext cx="20891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>
                <a:latin typeface="Calibri"/>
                <a:cs typeface="Calibri"/>
              </a:rPr>
              <a:t>N/A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6" name="object 556"/>
          <p:cNvSpPr txBox="1"/>
          <p:nvPr/>
        </p:nvSpPr>
        <p:spPr>
          <a:xfrm>
            <a:off x="5825109" y="6656857"/>
            <a:ext cx="393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S</a:t>
            </a:r>
            <a:r>
              <a:rPr dirty="0" sz="900" b="1">
                <a:latin typeface="Calibri"/>
                <a:cs typeface="Calibri"/>
              </a:rPr>
              <a:t>. </a:t>
            </a:r>
            <a:r>
              <a:rPr dirty="0" sz="900" spc="-5" b="1">
                <a:latin typeface="Calibri"/>
                <a:cs typeface="Calibri"/>
              </a:rPr>
              <a:t>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b="1">
                <a:latin typeface="Calibri"/>
                <a:cs typeface="Calibri"/>
              </a:rPr>
              <a:t>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7" name="object 557"/>
          <p:cNvSpPr txBox="1"/>
          <p:nvPr/>
        </p:nvSpPr>
        <p:spPr>
          <a:xfrm>
            <a:off x="6312534" y="6638340"/>
            <a:ext cx="20955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>
                <a:latin typeface="Calibri"/>
                <a:cs typeface="Calibri"/>
              </a:rPr>
              <a:t>N</a:t>
            </a:r>
            <a:r>
              <a:rPr dirty="0" sz="900" spc="-5">
                <a:latin typeface="Calibri"/>
                <a:cs typeface="Calibri"/>
              </a:rPr>
              <a:t>/A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8" name="object 558"/>
          <p:cNvSpPr/>
          <p:nvPr/>
        </p:nvSpPr>
        <p:spPr>
          <a:xfrm>
            <a:off x="761" y="761"/>
            <a:ext cx="9143365" cy="6857365"/>
          </a:xfrm>
          <a:custGeom>
            <a:avLst/>
            <a:gdLst/>
            <a:ahLst/>
            <a:cxnLst/>
            <a:rect l="l" t="t" r="r" b="b"/>
            <a:pathLst>
              <a:path w="9143365" h="6857365">
                <a:moveTo>
                  <a:pt x="9143238" y="0"/>
                </a:moveTo>
                <a:lnTo>
                  <a:pt x="0" y="0"/>
                </a:lnTo>
                <a:lnTo>
                  <a:pt x="0" y="6857236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9" name="object 559"/>
          <p:cNvSpPr txBox="1"/>
          <p:nvPr/>
        </p:nvSpPr>
        <p:spPr>
          <a:xfrm>
            <a:off x="2682280" y="5126290"/>
            <a:ext cx="203835" cy="10293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PO</a:t>
            </a:r>
            <a:r>
              <a:rPr dirty="0" sz="1400" spc="-10" b="1">
                <a:latin typeface="Arial"/>
                <a:cs typeface="Arial"/>
              </a:rPr>
              <a:t>T</a:t>
            </a:r>
            <a:r>
              <a:rPr dirty="0" sz="1400" b="1">
                <a:latin typeface="Arial"/>
                <a:cs typeface="Arial"/>
              </a:rPr>
              <a:t>E</a:t>
            </a:r>
            <a:r>
              <a:rPr dirty="0" sz="1400" spc="-10" b="1">
                <a:latin typeface="Arial"/>
                <a:cs typeface="Arial"/>
              </a:rPr>
              <a:t>NT</a:t>
            </a:r>
            <a:r>
              <a:rPr dirty="0" sz="1400" b="1">
                <a:latin typeface="Arial"/>
                <a:cs typeface="Arial"/>
              </a:rPr>
              <a:t>I</a:t>
            </a:r>
            <a:r>
              <a:rPr dirty="0" sz="1400" spc="-45" b="1">
                <a:latin typeface="Arial"/>
                <a:cs typeface="Arial"/>
              </a:rPr>
              <a:t>A</a:t>
            </a:r>
            <a:r>
              <a:rPr dirty="0" sz="1400" b="1"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560" name="object 560"/>
          <p:cNvSpPr txBox="1"/>
          <p:nvPr/>
        </p:nvSpPr>
        <p:spPr>
          <a:xfrm>
            <a:off x="5548035" y="5287307"/>
            <a:ext cx="203835" cy="11252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P</a:t>
            </a:r>
            <a:r>
              <a:rPr dirty="0" sz="1400" spc="-10" b="1">
                <a:latin typeface="Arial"/>
                <a:cs typeface="Arial"/>
              </a:rPr>
              <a:t>R</a:t>
            </a:r>
            <a:r>
              <a:rPr dirty="0" sz="1400" b="1">
                <a:latin typeface="Arial"/>
                <a:cs typeface="Arial"/>
              </a:rPr>
              <a:t>O</a:t>
            </a:r>
            <a:r>
              <a:rPr dirty="0" sz="1400" spc="15" b="1">
                <a:latin typeface="Arial"/>
                <a:cs typeface="Arial"/>
              </a:rPr>
              <a:t>M</a:t>
            </a:r>
            <a:r>
              <a:rPr dirty="0" sz="1400" b="1">
                <a:latin typeface="Arial"/>
                <a:cs typeface="Arial"/>
              </a:rPr>
              <a:t>O</a:t>
            </a:r>
            <a:r>
              <a:rPr dirty="0" sz="1400" spc="-10" b="1">
                <a:latin typeface="Arial"/>
                <a:cs typeface="Arial"/>
              </a:rPr>
              <a:t>T</a:t>
            </a:r>
            <a:r>
              <a:rPr dirty="0" sz="1400" b="1">
                <a:latin typeface="Arial"/>
                <a:cs typeface="Arial"/>
              </a:rPr>
              <a:t>I</a:t>
            </a:r>
            <a:r>
              <a:rPr dirty="0" sz="1400" spc="-15" b="1">
                <a:latin typeface="Arial"/>
                <a:cs typeface="Arial"/>
              </a:rPr>
              <a:t>O</a:t>
            </a:r>
            <a:r>
              <a:rPr dirty="0" sz="1400" b="1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561" name="object 561"/>
          <p:cNvSpPr txBox="1"/>
          <p:nvPr/>
        </p:nvSpPr>
        <p:spPr>
          <a:xfrm>
            <a:off x="5548035" y="1158780"/>
            <a:ext cx="203835" cy="13335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E</a:t>
            </a:r>
            <a:r>
              <a:rPr dirty="0" sz="1400" spc="-10" b="1">
                <a:latin typeface="Arial"/>
                <a:cs typeface="Arial"/>
              </a:rPr>
              <a:t>NU</a:t>
            </a:r>
            <a:r>
              <a:rPr dirty="0" sz="1400" spc="15" b="1">
                <a:latin typeface="Arial"/>
                <a:cs typeface="Arial"/>
              </a:rPr>
              <a:t>M</a:t>
            </a:r>
            <a:r>
              <a:rPr dirty="0" sz="1400" b="1">
                <a:latin typeface="Arial"/>
                <a:cs typeface="Arial"/>
              </a:rPr>
              <a:t>E</a:t>
            </a:r>
            <a:r>
              <a:rPr dirty="0" sz="1400" spc="-10" b="1">
                <a:latin typeface="Arial"/>
                <a:cs typeface="Arial"/>
              </a:rPr>
              <a:t>R</a:t>
            </a:r>
            <a:r>
              <a:rPr dirty="0" sz="1400" spc="-155" b="1">
                <a:latin typeface="Arial"/>
                <a:cs typeface="Arial"/>
              </a:rPr>
              <a:t>A</a:t>
            </a:r>
            <a:r>
              <a:rPr dirty="0" sz="1400" spc="-10" b="1">
                <a:latin typeface="Arial"/>
                <a:cs typeface="Arial"/>
              </a:rPr>
              <a:t>T</a:t>
            </a:r>
            <a:r>
              <a:rPr dirty="0" sz="1400" b="1">
                <a:latin typeface="Arial"/>
                <a:cs typeface="Arial"/>
              </a:rPr>
              <a:t>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562" name="object 562"/>
          <p:cNvSpPr txBox="1"/>
          <p:nvPr/>
        </p:nvSpPr>
        <p:spPr>
          <a:xfrm>
            <a:off x="5548035" y="3362802"/>
            <a:ext cx="203835" cy="972819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 b="1">
                <a:latin typeface="Arial"/>
                <a:cs typeface="Arial"/>
              </a:rPr>
              <a:t>C</a:t>
            </a:r>
            <a:r>
              <a:rPr dirty="0" sz="1400" b="1">
                <a:latin typeface="Arial"/>
                <a:cs typeface="Arial"/>
              </a:rPr>
              <a:t>O</a:t>
            </a:r>
            <a:r>
              <a:rPr dirty="0" sz="1400" spc="15" b="1">
                <a:latin typeface="Arial"/>
                <a:cs typeface="Arial"/>
              </a:rPr>
              <a:t>M</a:t>
            </a:r>
            <a:r>
              <a:rPr dirty="0" sz="1400" spc="5" b="1">
                <a:latin typeface="Arial"/>
                <a:cs typeface="Arial"/>
              </a:rPr>
              <a:t>M</a:t>
            </a:r>
            <a:r>
              <a:rPr dirty="0" sz="1400" spc="-45" b="1">
                <a:latin typeface="Arial"/>
                <a:cs typeface="Arial"/>
              </a:rPr>
              <a:t>A</a:t>
            </a:r>
            <a:r>
              <a:rPr dirty="0" sz="1400" spc="-10" b="1">
                <a:latin typeface="Arial"/>
                <a:cs typeface="Arial"/>
              </a:rPr>
              <a:t>N</a:t>
            </a:r>
            <a:r>
              <a:rPr dirty="0" sz="1400" b="1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563" name="object 563"/>
          <p:cNvSpPr txBox="1"/>
          <p:nvPr/>
        </p:nvSpPr>
        <p:spPr>
          <a:xfrm>
            <a:off x="110123" y="5197179"/>
            <a:ext cx="203835" cy="9048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S</a:t>
            </a:r>
            <a:r>
              <a:rPr dirty="0" sz="1400" spc="-10" b="1">
                <a:latin typeface="Arial"/>
                <a:cs typeface="Arial"/>
              </a:rPr>
              <a:t>CH</a:t>
            </a:r>
            <a:r>
              <a:rPr dirty="0" sz="1400" b="1">
                <a:latin typeface="Arial"/>
                <a:cs typeface="Arial"/>
              </a:rPr>
              <a:t>OO</a:t>
            </a:r>
            <a:r>
              <a:rPr dirty="0" sz="1400" spc="-10" b="1">
                <a:latin typeface="Arial"/>
                <a:cs typeface="Arial"/>
              </a:rPr>
              <a:t>L</a:t>
            </a:r>
            <a:r>
              <a:rPr dirty="0" sz="1400" b="1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64" name="object 564"/>
          <p:cNvSpPr/>
          <p:nvPr/>
        </p:nvSpPr>
        <p:spPr>
          <a:xfrm>
            <a:off x="4766309" y="2049348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4" h="152400">
                <a:moveTo>
                  <a:pt x="69069" y="0"/>
                </a:moveTo>
                <a:lnTo>
                  <a:pt x="30207" y="15138"/>
                </a:lnTo>
                <a:lnTo>
                  <a:pt x="5349" y="47801"/>
                </a:lnTo>
                <a:lnTo>
                  <a:pt x="0" y="75869"/>
                </a:lnTo>
                <a:lnTo>
                  <a:pt x="640" y="85762"/>
                </a:lnTo>
                <a:lnTo>
                  <a:pt x="16759" y="123160"/>
                </a:lnTo>
                <a:lnTo>
                  <a:pt x="50404" y="146926"/>
                </a:lnTo>
                <a:lnTo>
                  <a:pt x="79810" y="151985"/>
                </a:lnTo>
                <a:lnTo>
                  <a:pt x="92928" y="150189"/>
                </a:lnTo>
                <a:lnTo>
                  <a:pt x="126590" y="131678"/>
                </a:lnTo>
                <a:lnTo>
                  <a:pt x="147385" y="95651"/>
                </a:lnTo>
                <a:lnTo>
                  <a:pt x="151353" y="63280"/>
                </a:lnTo>
                <a:lnTo>
                  <a:pt x="147883" y="50196"/>
                </a:lnTo>
                <a:lnTo>
                  <a:pt x="124489" y="18007"/>
                </a:lnTo>
                <a:lnTo>
                  <a:pt x="85032" y="1154"/>
                </a:lnTo>
                <a:lnTo>
                  <a:pt x="6906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5" name="object 565"/>
          <p:cNvSpPr/>
          <p:nvPr/>
        </p:nvSpPr>
        <p:spPr>
          <a:xfrm>
            <a:off x="4766309" y="2049348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4" h="152400">
                <a:moveTo>
                  <a:pt x="0" y="75869"/>
                </a:moveTo>
                <a:lnTo>
                  <a:pt x="11649" y="35397"/>
                </a:lnTo>
                <a:lnTo>
                  <a:pt x="41949" y="7801"/>
                </a:lnTo>
                <a:lnTo>
                  <a:pt x="69069" y="0"/>
                </a:lnTo>
                <a:lnTo>
                  <a:pt x="85032" y="1154"/>
                </a:lnTo>
                <a:lnTo>
                  <a:pt x="124489" y="18007"/>
                </a:lnTo>
                <a:lnTo>
                  <a:pt x="147883" y="50196"/>
                </a:lnTo>
                <a:lnTo>
                  <a:pt x="151353" y="63280"/>
                </a:lnTo>
                <a:lnTo>
                  <a:pt x="150496" y="80232"/>
                </a:lnTo>
                <a:lnTo>
                  <a:pt x="135226" y="121478"/>
                </a:lnTo>
                <a:lnTo>
                  <a:pt x="105235" y="146137"/>
                </a:lnTo>
                <a:lnTo>
                  <a:pt x="79810" y="151985"/>
                </a:lnTo>
                <a:lnTo>
                  <a:pt x="64548" y="150694"/>
                </a:lnTo>
                <a:lnTo>
                  <a:pt x="26303" y="132918"/>
                </a:lnTo>
                <a:lnTo>
                  <a:pt x="3720" y="99342"/>
                </a:lnTo>
                <a:lnTo>
                  <a:pt x="0" y="75869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6" name="object 566"/>
          <p:cNvSpPr/>
          <p:nvPr/>
        </p:nvSpPr>
        <p:spPr>
          <a:xfrm>
            <a:off x="5193029" y="2049348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4" h="152400">
                <a:moveTo>
                  <a:pt x="69069" y="0"/>
                </a:moveTo>
                <a:lnTo>
                  <a:pt x="30207" y="15138"/>
                </a:lnTo>
                <a:lnTo>
                  <a:pt x="5349" y="47801"/>
                </a:lnTo>
                <a:lnTo>
                  <a:pt x="0" y="75869"/>
                </a:lnTo>
                <a:lnTo>
                  <a:pt x="640" y="85762"/>
                </a:lnTo>
                <a:lnTo>
                  <a:pt x="16759" y="123160"/>
                </a:lnTo>
                <a:lnTo>
                  <a:pt x="50404" y="146926"/>
                </a:lnTo>
                <a:lnTo>
                  <a:pt x="79810" y="151985"/>
                </a:lnTo>
                <a:lnTo>
                  <a:pt x="92928" y="150189"/>
                </a:lnTo>
                <a:lnTo>
                  <a:pt x="126590" y="131678"/>
                </a:lnTo>
                <a:lnTo>
                  <a:pt x="147385" y="95651"/>
                </a:lnTo>
                <a:lnTo>
                  <a:pt x="151353" y="63280"/>
                </a:lnTo>
                <a:lnTo>
                  <a:pt x="147883" y="50196"/>
                </a:lnTo>
                <a:lnTo>
                  <a:pt x="124489" y="18007"/>
                </a:lnTo>
                <a:lnTo>
                  <a:pt x="85032" y="1154"/>
                </a:lnTo>
                <a:lnTo>
                  <a:pt x="6906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7" name="object 567"/>
          <p:cNvSpPr/>
          <p:nvPr/>
        </p:nvSpPr>
        <p:spPr>
          <a:xfrm>
            <a:off x="5193029" y="2049348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4" h="152400">
                <a:moveTo>
                  <a:pt x="0" y="75869"/>
                </a:moveTo>
                <a:lnTo>
                  <a:pt x="11649" y="35397"/>
                </a:lnTo>
                <a:lnTo>
                  <a:pt x="41949" y="7801"/>
                </a:lnTo>
                <a:lnTo>
                  <a:pt x="69069" y="0"/>
                </a:lnTo>
                <a:lnTo>
                  <a:pt x="85032" y="1154"/>
                </a:lnTo>
                <a:lnTo>
                  <a:pt x="124489" y="18007"/>
                </a:lnTo>
                <a:lnTo>
                  <a:pt x="147883" y="50196"/>
                </a:lnTo>
                <a:lnTo>
                  <a:pt x="151353" y="63280"/>
                </a:lnTo>
                <a:lnTo>
                  <a:pt x="150496" y="80232"/>
                </a:lnTo>
                <a:lnTo>
                  <a:pt x="135226" y="121478"/>
                </a:lnTo>
                <a:lnTo>
                  <a:pt x="105235" y="146137"/>
                </a:lnTo>
                <a:lnTo>
                  <a:pt x="79810" y="151985"/>
                </a:lnTo>
                <a:lnTo>
                  <a:pt x="64548" y="150694"/>
                </a:lnTo>
                <a:lnTo>
                  <a:pt x="26303" y="132918"/>
                </a:lnTo>
                <a:lnTo>
                  <a:pt x="3720" y="99342"/>
                </a:lnTo>
                <a:lnTo>
                  <a:pt x="0" y="75869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8" name="object 568"/>
          <p:cNvSpPr/>
          <p:nvPr/>
        </p:nvSpPr>
        <p:spPr>
          <a:xfrm>
            <a:off x="4918709" y="2125217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4" h="0">
                <a:moveTo>
                  <a:pt x="0" y="0"/>
                </a:moveTo>
                <a:lnTo>
                  <a:pt x="2747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9" name="object 569"/>
          <p:cNvSpPr/>
          <p:nvPr/>
        </p:nvSpPr>
        <p:spPr>
          <a:xfrm>
            <a:off x="2759201" y="2195652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4" h="152400">
                <a:moveTo>
                  <a:pt x="69069" y="0"/>
                </a:moveTo>
                <a:lnTo>
                  <a:pt x="30207" y="15138"/>
                </a:lnTo>
                <a:lnTo>
                  <a:pt x="5349" y="47801"/>
                </a:lnTo>
                <a:lnTo>
                  <a:pt x="0" y="75869"/>
                </a:lnTo>
                <a:lnTo>
                  <a:pt x="640" y="85762"/>
                </a:lnTo>
                <a:lnTo>
                  <a:pt x="16759" y="123160"/>
                </a:lnTo>
                <a:lnTo>
                  <a:pt x="50404" y="146926"/>
                </a:lnTo>
                <a:lnTo>
                  <a:pt x="79810" y="151985"/>
                </a:lnTo>
                <a:lnTo>
                  <a:pt x="92928" y="150189"/>
                </a:lnTo>
                <a:lnTo>
                  <a:pt x="126590" y="131678"/>
                </a:lnTo>
                <a:lnTo>
                  <a:pt x="147385" y="95651"/>
                </a:lnTo>
                <a:lnTo>
                  <a:pt x="151353" y="63280"/>
                </a:lnTo>
                <a:lnTo>
                  <a:pt x="147883" y="50196"/>
                </a:lnTo>
                <a:lnTo>
                  <a:pt x="124489" y="18007"/>
                </a:lnTo>
                <a:lnTo>
                  <a:pt x="85032" y="1154"/>
                </a:lnTo>
                <a:lnTo>
                  <a:pt x="6906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0" name="object 570"/>
          <p:cNvSpPr/>
          <p:nvPr/>
        </p:nvSpPr>
        <p:spPr>
          <a:xfrm>
            <a:off x="2759201" y="2195652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4" h="152400">
                <a:moveTo>
                  <a:pt x="0" y="75869"/>
                </a:moveTo>
                <a:lnTo>
                  <a:pt x="11649" y="35397"/>
                </a:lnTo>
                <a:lnTo>
                  <a:pt x="41949" y="7801"/>
                </a:lnTo>
                <a:lnTo>
                  <a:pt x="69069" y="0"/>
                </a:lnTo>
                <a:lnTo>
                  <a:pt x="85032" y="1154"/>
                </a:lnTo>
                <a:lnTo>
                  <a:pt x="124489" y="18007"/>
                </a:lnTo>
                <a:lnTo>
                  <a:pt x="147883" y="50196"/>
                </a:lnTo>
                <a:lnTo>
                  <a:pt x="151353" y="63280"/>
                </a:lnTo>
                <a:lnTo>
                  <a:pt x="150496" y="80232"/>
                </a:lnTo>
                <a:lnTo>
                  <a:pt x="135226" y="121478"/>
                </a:lnTo>
                <a:lnTo>
                  <a:pt x="105235" y="146137"/>
                </a:lnTo>
                <a:lnTo>
                  <a:pt x="79810" y="151985"/>
                </a:lnTo>
                <a:lnTo>
                  <a:pt x="64548" y="150694"/>
                </a:lnTo>
                <a:lnTo>
                  <a:pt x="26303" y="132918"/>
                </a:lnTo>
                <a:lnTo>
                  <a:pt x="3720" y="99342"/>
                </a:lnTo>
                <a:lnTo>
                  <a:pt x="0" y="75869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1" name="object 571"/>
          <p:cNvSpPr/>
          <p:nvPr/>
        </p:nvSpPr>
        <p:spPr>
          <a:xfrm>
            <a:off x="3166110" y="2049348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4" h="152400">
                <a:moveTo>
                  <a:pt x="69069" y="0"/>
                </a:moveTo>
                <a:lnTo>
                  <a:pt x="30207" y="15138"/>
                </a:lnTo>
                <a:lnTo>
                  <a:pt x="5349" y="47801"/>
                </a:lnTo>
                <a:lnTo>
                  <a:pt x="0" y="75869"/>
                </a:lnTo>
                <a:lnTo>
                  <a:pt x="640" y="85762"/>
                </a:lnTo>
                <a:lnTo>
                  <a:pt x="16759" y="123160"/>
                </a:lnTo>
                <a:lnTo>
                  <a:pt x="50404" y="146926"/>
                </a:lnTo>
                <a:lnTo>
                  <a:pt x="79810" y="151985"/>
                </a:lnTo>
                <a:lnTo>
                  <a:pt x="92928" y="150189"/>
                </a:lnTo>
                <a:lnTo>
                  <a:pt x="126590" y="131678"/>
                </a:lnTo>
                <a:lnTo>
                  <a:pt x="147385" y="95651"/>
                </a:lnTo>
                <a:lnTo>
                  <a:pt x="151353" y="63280"/>
                </a:lnTo>
                <a:lnTo>
                  <a:pt x="147883" y="50196"/>
                </a:lnTo>
                <a:lnTo>
                  <a:pt x="124489" y="18007"/>
                </a:lnTo>
                <a:lnTo>
                  <a:pt x="85032" y="1154"/>
                </a:lnTo>
                <a:lnTo>
                  <a:pt x="6906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2" name="object 572"/>
          <p:cNvSpPr/>
          <p:nvPr/>
        </p:nvSpPr>
        <p:spPr>
          <a:xfrm>
            <a:off x="3166110" y="2049348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4" h="152400">
                <a:moveTo>
                  <a:pt x="0" y="75869"/>
                </a:moveTo>
                <a:lnTo>
                  <a:pt x="11649" y="35397"/>
                </a:lnTo>
                <a:lnTo>
                  <a:pt x="41949" y="7801"/>
                </a:lnTo>
                <a:lnTo>
                  <a:pt x="69069" y="0"/>
                </a:lnTo>
                <a:lnTo>
                  <a:pt x="85032" y="1154"/>
                </a:lnTo>
                <a:lnTo>
                  <a:pt x="124489" y="18007"/>
                </a:lnTo>
                <a:lnTo>
                  <a:pt x="147883" y="50196"/>
                </a:lnTo>
                <a:lnTo>
                  <a:pt x="151353" y="63280"/>
                </a:lnTo>
                <a:lnTo>
                  <a:pt x="150496" y="80232"/>
                </a:lnTo>
                <a:lnTo>
                  <a:pt x="135226" y="121478"/>
                </a:lnTo>
                <a:lnTo>
                  <a:pt x="105235" y="146137"/>
                </a:lnTo>
                <a:lnTo>
                  <a:pt x="79810" y="151985"/>
                </a:lnTo>
                <a:lnTo>
                  <a:pt x="64548" y="150694"/>
                </a:lnTo>
                <a:lnTo>
                  <a:pt x="26303" y="132918"/>
                </a:lnTo>
                <a:lnTo>
                  <a:pt x="3720" y="99342"/>
                </a:lnTo>
                <a:lnTo>
                  <a:pt x="0" y="75869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3" name="object 573"/>
          <p:cNvSpPr/>
          <p:nvPr/>
        </p:nvSpPr>
        <p:spPr>
          <a:xfrm>
            <a:off x="3547109" y="2195652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4" h="152400">
                <a:moveTo>
                  <a:pt x="69069" y="0"/>
                </a:moveTo>
                <a:lnTo>
                  <a:pt x="30207" y="15138"/>
                </a:lnTo>
                <a:lnTo>
                  <a:pt x="5349" y="47801"/>
                </a:lnTo>
                <a:lnTo>
                  <a:pt x="0" y="75869"/>
                </a:lnTo>
                <a:lnTo>
                  <a:pt x="640" y="85762"/>
                </a:lnTo>
                <a:lnTo>
                  <a:pt x="16759" y="123160"/>
                </a:lnTo>
                <a:lnTo>
                  <a:pt x="50404" y="146926"/>
                </a:lnTo>
                <a:lnTo>
                  <a:pt x="79810" y="151985"/>
                </a:lnTo>
                <a:lnTo>
                  <a:pt x="92928" y="150189"/>
                </a:lnTo>
                <a:lnTo>
                  <a:pt x="126590" y="131678"/>
                </a:lnTo>
                <a:lnTo>
                  <a:pt x="147385" y="95651"/>
                </a:lnTo>
                <a:lnTo>
                  <a:pt x="151353" y="63280"/>
                </a:lnTo>
                <a:lnTo>
                  <a:pt x="147883" y="50196"/>
                </a:lnTo>
                <a:lnTo>
                  <a:pt x="124489" y="18007"/>
                </a:lnTo>
                <a:lnTo>
                  <a:pt x="85032" y="1154"/>
                </a:lnTo>
                <a:lnTo>
                  <a:pt x="6906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4" name="object 574"/>
          <p:cNvSpPr/>
          <p:nvPr/>
        </p:nvSpPr>
        <p:spPr>
          <a:xfrm>
            <a:off x="3547109" y="2195652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4" h="152400">
                <a:moveTo>
                  <a:pt x="0" y="75869"/>
                </a:moveTo>
                <a:lnTo>
                  <a:pt x="11649" y="35397"/>
                </a:lnTo>
                <a:lnTo>
                  <a:pt x="41949" y="7801"/>
                </a:lnTo>
                <a:lnTo>
                  <a:pt x="69069" y="0"/>
                </a:lnTo>
                <a:lnTo>
                  <a:pt x="85032" y="1154"/>
                </a:lnTo>
                <a:lnTo>
                  <a:pt x="124489" y="18007"/>
                </a:lnTo>
                <a:lnTo>
                  <a:pt x="147883" y="50196"/>
                </a:lnTo>
                <a:lnTo>
                  <a:pt x="151353" y="63280"/>
                </a:lnTo>
                <a:lnTo>
                  <a:pt x="150496" y="80232"/>
                </a:lnTo>
                <a:lnTo>
                  <a:pt x="135226" y="121478"/>
                </a:lnTo>
                <a:lnTo>
                  <a:pt x="105235" y="146137"/>
                </a:lnTo>
                <a:lnTo>
                  <a:pt x="79810" y="151985"/>
                </a:lnTo>
                <a:lnTo>
                  <a:pt x="64548" y="150694"/>
                </a:lnTo>
                <a:lnTo>
                  <a:pt x="26303" y="132918"/>
                </a:lnTo>
                <a:lnTo>
                  <a:pt x="3720" y="99342"/>
                </a:lnTo>
                <a:lnTo>
                  <a:pt x="0" y="75869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5" name="object 575"/>
          <p:cNvSpPr/>
          <p:nvPr/>
        </p:nvSpPr>
        <p:spPr>
          <a:xfrm>
            <a:off x="3969258" y="2431872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4" h="152400">
                <a:moveTo>
                  <a:pt x="69069" y="0"/>
                </a:moveTo>
                <a:lnTo>
                  <a:pt x="30207" y="15138"/>
                </a:lnTo>
                <a:lnTo>
                  <a:pt x="5349" y="47801"/>
                </a:lnTo>
                <a:lnTo>
                  <a:pt x="0" y="75869"/>
                </a:lnTo>
                <a:lnTo>
                  <a:pt x="640" y="85762"/>
                </a:lnTo>
                <a:lnTo>
                  <a:pt x="16759" y="123160"/>
                </a:lnTo>
                <a:lnTo>
                  <a:pt x="50404" y="146926"/>
                </a:lnTo>
                <a:lnTo>
                  <a:pt x="79810" y="151985"/>
                </a:lnTo>
                <a:lnTo>
                  <a:pt x="92928" y="150189"/>
                </a:lnTo>
                <a:lnTo>
                  <a:pt x="126590" y="131678"/>
                </a:lnTo>
                <a:lnTo>
                  <a:pt x="147385" y="95651"/>
                </a:lnTo>
                <a:lnTo>
                  <a:pt x="151353" y="63280"/>
                </a:lnTo>
                <a:lnTo>
                  <a:pt x="147883" y="50196"/>
                </a:lnTo>
                <a:lnTo>
                  <a:pt x="124489" y="18007"/>
                </a:lnTo>
                <a:lnTo>
                  <a:pt x="85032" y="1154"/>
                </a:lnTo>
                <a:lnTo>
                  <a:pt x="6906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6" name="object 576"/>
          <p:cNvSpPr/>
          <p:nvPr/>
        </p:nvSpPr>
        <p:spPr>
          <a:xfrm>
            <a:off x="3969258" y="2431872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4" h="152400">
                <a:moveTo>
                  <a:pt x="0" y="75869"/>
                </a:moveTo>
                <a:lnTo>
                  <a:pt x="11649" y="35397"/>
                </a:lnTo>
                <a:lnTo>
                  <a:pt x="41949" y="7801"/>
                </a:lnTo>
                <a:lnTo>
                  <a:pt x="69069" y="0"/>
                </a:lnTo>
                <a:lnTo>
                  <a:pt x="85032" y="1154"/>
                </a:lnTo>
                <a:lnTo>
                  <a:pt x="124489" y="18007"/>
                </a:lnTo>
                <a:lnTo>
                  <a:pt x="147883" y="50196"/>
                </a:lnTo>
                <a:lnTo>
                  <a:pt x="151353" y="63280"/>
                </a:lnTo>
                <a:lnTo>
                  <a:pt x="150496" y="80232"/>
                </a:lnTo>
                <a:lnTo>
                  <a:pt x="135226" y="121478"/>
                </a:lnTo>
                <a:lnTo>
                  <a:pt x="105235" y="146137"/>
                </a:lnTo>
                <a:lnTo>
                  <a:pt x="79810" y="151985"/>
                </a:lnTo>
                <a:lnTo>
                  <a:pt x="64548" y="150694"/>
                </a:lnTo>
                <a:lnTo>
                  <a:pt x="26303" y="132918"/>
                </a:lnTo>
                <a:lnTo>
                  <a:pt x="3720" y="99342"/>
                </a:lnTo>
                <a:lnTo>
                  <a:pt x="0" y="75869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7" name="object 577"/>
          <p:cNvSpPr/>
          <p:nvPr/>
        </p:nvSpPr>
        <p:spPr>
          <a:xfrm>
            <a:off x="3318509" y="2125217"/>
            <a:ext cx="250825" cy="92075"/>
          </a:xfrm>
          <a:custGeom>
            <a:avLst/>
            <a:gdLst/>
            <a:ahLst/>
            <a:cxnLst/>
            <a:rect l="l" t="t" r="r" b="b"/>
            <a:pathLst>
              <a:path w="250825" h="92075">
                <a:moveTo>
                  <a:pt x="0" y="0"/>
                </a:moveTo>
                <a:lnTo>
                  <a:pt x="250825" y="92075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8" name="object 578"/>
          <p:cNvSpPr/>
          <p:nvPr/>
        </p:nvSpPr>
        <p:spPr>
          <a:xfrm>
            <a:off x="3678173" y="2324861"/>
            <a:ext cx="314325" cy="128905"/>
          </a:xfrm>
          <a:custGeom>
            <a:avLst/>
            <a:gdLst/>
            <a:ahLst/>
            <a:cxnLst/>
            <a:rect l="l" t="t" r="r" b="b"/>
            <a:pathLst>
              <a:path w="314325" h="128905">
                <a:moveTo>
                  <a:pt x="0" y="0"/>
                </a:moveTo>
                <a:lnTo>
                  <a:pt x="314325" y="12865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9" name="object 579"/>
          <p:cNvSpPr/>
          <p:nvPr/>
        </p:nvSpPr>
        <p:spPr>
          <a:xfrm>
            <a:off x="4373117" y="2049348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4" h="152400">
                <a:moveTo>
                  <a:pt x="69069" y="0"/>
                </a:moveTo>
                <a:lnTo>
                  <a:pt x="30207" y="15138"/>
                </a:lnTo>
                <a:lnTo>
                  <a:pt x="5349" y="47801"/>
                </a:lnTo>
                <a:lnTo>
                  <a:pt x="0" y="75869"/>
                </a:lnTo>
                <a:lnTo>
                  <a:pt x="640" y="85762"/>
                </a:lnTo>
                <a:lnTo>
                  <a:pt x="16759" y="123160"/>
                </a:lnTo>
                <a:lnTo>
                  <a:pt x="50404" y="146926"/>
                </a:lnTo>
                <a:lnTo>
                  <a:pt x="79810" y="151985"/>
                </a:lnTo>
                <a:lnTo>
                  <a:pt x="92928" y="150189"/>
                </a:lnTo>
                <a:lnTo>
                  <a:pt x="126590" y="131678"/>
                </a:lnTo>
                <a:lnTo>
                  <a:pt x="147385" y="95651"/>
                </a:lnTo>
                <a:lnTo>
                  <a:pt x="151353" y="63280"/>
                </a:lnTo>
                <a:lnTo>
                  <a:pt x="147883" y="50196"/>
                </a:lnTo>
                <a:lnTo>
                  <a:pt x="124489" y="18007"/>
                </a:lnTo>
                <a:lnTo>
                  <a:pt x="85032" y="1154"/>
                </a:lnTo>
                <a:lnTo>
                  <a:pt x="6906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0" name="object 580"/>
          <p:cNvSpPr/>
          <p:nvPr/>
        </p:nvSpPr>
        <p:spPr>
          <a:xfrm>
            <a:off x="4373117" y="2049348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4" h="152400">
                <a:moveTo>
                  <a:pt x="0" y="75869"/>
                </a:moveTo>
                <a:lnTo>
                  <a:pt x="11649" y="35397"/>
                </a:lnTo>
                <a:lnTo>
                  <a:pt x="41949" y="7801"/>
                </a:lnTo>
                <a:lnTo>
                  <a:pt x="69069" y="0"/>
                </a:lnTo>
                <a:lnTo>
                  <a:pt x="85032" y="1154"/>
                </a:lnTo>
                <a:lnTo>
                  <a:pt x="124489" y="18007"/>
                </a:lnTo>
                <a:lnTo>
                  <a:pt x="147883" y="50196"/>
                </a:lnTo>
                <a:lnTo>
                  <a:pt x="151353" y="63280"/>
                </a:lnTo>
                <a:lnTo>
                  <a:pt x="150496" y="80232"/>
                </a:lnTo>
                <a:lnTo>
                  <a:pt x="135226" y="121478"/>
                </a:lnTo>
                <a:lnTo>
                  <a:pt x="105235" y="146137"/>
                </a:lnTo>
                <a:lnTo>
                  <a:pt x="79810" y="151985"/>
                </a:lnTo>
                <a:lnTo>
                  <a:pt x="64548" y="150694"/>
                </a:lnTo>
                <a:lnTo>
                  <a:pt x="26303" y="132918"/>
                </a:lnTo>
                <a:lnTo>
                  <a:pt x="3720" y="99342"/>
                </a:lnTo>
                <a:lnTo>
                  <a:pt x="0" y="75869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1" name="object 581"/>
          <p:cNvSpPr/>
          <p:nvPr/>
        </p:nvSpPr>
        <p:spPr>
          <a:xfrm>
            <a:off x="4121658" y="2125217"/>
            <a:ext cx="250825" cy="382905"/>
          </a:xfrm>
          <a:custGeom>
            <a:avLst/>
            <a:gdLst/>
            <a:ahLst/>
            <a:cxnLst/>
            <a:rect l="l" t="t" r="r" b="b"/>
            <a:pathLst>
              <a:path w="250825" h="382905">
                <a:moveTo>
                  <a:pt x="0" y="382651"/>
                </a:moveTo>
                <a:lnTo>
                  <a:pt x="250825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2" name="object 582"/>
          <p:cNvSpPr/>
          <p:nvPr/>
        </p:nvSpPr>
        <p:spPr>
          <a:xfrm>
            <a:off x="1914905" y="2729052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4" h="152400">
                <a:moveTo>
                  <a:pt x="69069" y="0"/>
                </a:moveTo>
                <a:lnTo>
                  <a:pt x="30207" y="15138"/>
                </a:lnTo>
                <a:lnTo>
                  <a:pt x="5349" y="47801"/>
                </a:lnTo>
                <a:lnTo>
                  <a:pt x="0" y="75869"/>
                </a:lnTo>
                <a:lnTo>
                  <a:pt x="640" y="85762"/>
                </a:lnTo>
                <a:lnTo>
                  <a:pt x="16759" y="123160"/>
                </a:lnTo>
                <a:lnTo>
                  <a:pt x="50404" y="146926"/>
                </a:lnTo>
                <a:lnTo>
                  <a:pt x="79810" y="151985"/>
                </a:lnTo>
                <a:lnTo>
                  <a:pt x="92928" y="150189"/>
                </a:lnTo>
                <a:lnTo>
                  <a:pt x="126590" y="131678"/>
                </a:lnTo>
                <a:lnTo>
                  <a:pt x="147385" y="95651"/>
                </a:lnTo>
                <a:lnTo>
                  <a:pt x="151353" y="63280"/>
                </a:lnTo>
                <a:lnTo>
                  <a:pt x="147883" y="50196"/>
                </a:lnTo>
                <a:lnTo>
                  <a:pt x="124489" y="18007"/>
                </a:lnTo>
                <a:lnTo>
                  <a:pt x="85032" y="1154"/>
                </a:lnTo>
                <a:lnTo>
                  <a:pt x="6906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3" name="object 583"/>
          <p:cNvSpPr/>
          <p:nvPr/>
        </p:nvSpPr>
        <p:spPr>
          <a:xfrm>
            <a:off x="1914905" y="2729052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4" h="152400">
                <a:moveTo>
                  <a:pt x="0" y="75869"/>
                </a:moveTo>
                <a:lnTo>
                  <a:pt x="11649" y="35397"/>
                </a:lnTo>
                <a:lnTo>
                  <a:pt x="41949" y="7801"/>
                </a:lnTo>
                <a:lnTo>
                  <a:pt x="69069" y="0"/>
                </a:lnTo>
                <a:lnTo>
                  <a:pt x="85032" y="1154"/>
                </a:lnTo>
                <a:lnTo>
                  <a:pt x="124489" y="18007"/>
                </a:lnTo>
                <a:lnTo>
                  <a:pt x="147883" y="50196"/>
                </a:lnTo>
                <a:lnTo>
                  <a:pt x="151353" y="63280"/>
                </a:lnTo>
                <a:lnTo>
                  <a:pt x="150496" y="80232"/>
                </a:lnTo>
                <a:lnTo>
                  <a:pt x="135226" y="121478"/>
                </a:lnTo>
                <a:lnTo>
                  <a:pt x="105235" y="146137"/>
                </a:lnTo>
                <a:lnTo>
                  <a:pt x="79810" y="151985"/>
                </a:lnTo>
                <a:lnTo>
                  <a:pt x="64548" y="150694"/>
                </a:lnTo>
                <a:lnTo>
                  <a:pt x="26303" y="132918"/>
                </a:lnTo>
                <a:lnTo>
                  <a:pt x="3720" y="99342"/>
                </a:lnTo>
                <a:lnTo>
                  <a:pt x="0" y="75869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4" name="object 584"/>
          <p:cNvSpPr/>
          <p:nvPr/>
        </p:nvSpPr>
        <p:spPr>
          <a:xfrm>
            <a:off x="2327910" y="2582748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4" h="152400">
                <a:moveTo>
                  <a:pt x="69069" y="0"/>
                </a:moveTo>
                <a:lnTo>
                  <a:pt x="30207" y="15138"/>
                </a:lnTo>
                <a:lnTo>
                  <a:pt x="5349" y="47801"/>
                </a:lnTo>
                <a:lnTo>
                  <a:pt x="0" y="75869"/>
                </a:lnTo>
                <a:lnTo>
                  <a:pt x="640" y="85762"/>
                </a:lnTo>
                <a:lnTo>
                  <a:pt x="16759" y="123160"/>
                </a:lnTo>
                <a:lnTo>
                  <a:pt x="50404" y="146926"/>
                </a:lnTo>
                <a:lnTo>
                  <a:pt x="79810" y="151985"/>
                </a:lnTo>
                <a:lnTo>
                  <a:pt x="92928" y="150189"/>
                </a:lnTo>
                <a:lnTo>
                  <a:pt x="126590" y="131678"/>
                </a:lnTo>
                <a:lnTo>
                  <a:pt x="147385" y="95651"/>
                </a:lnTo>
                <a:lnTo>
                  <a:pt x="151353" y="63280"/>
                </a:lnTo>
                <a:lnTo>
                  <a:pt x="147883" y="50196"/>
                </a:lnTo>
                <a:lnTo>
                  <a:pt x="124489" y="18007"/>
                </a:lnTo>
                <a:lnTo>
                  <a:pt x="85032" y="1154"/>
                </a:lnTo>
                <a:lnTo>
                  <a:pt x="6906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5" name="object 585"/>
          <p:cNvSpPr/>
          <p:nvPr/>
        </p:nvSpPr>
        <p:spPr>
          <a:xfrm>
            <a:off x="2327910" y="2582748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4" h="152400">
                <a:moveTo>
                  <a:pt x="0" y="75869"/>
                </a:moveTo>
                <a:lnTo>
                  <a:pt x="11649" y="35397"/>
                </a:lnTo>
                <a:lnTo>
                  <a:pt x="41949" y="7801"/>
                </a:lnTo>
                <a:lnTo>
                  <a:pt x="69069" y="0"/>
                </a:lnTo>
                <a:lnTo>
                  <a:pt x="85032" y="1154"/>
                </a:lnTo>
                <a:lnTo>
                  <a:pt x="124489" y="18007"/>
                </a:lnTo>
                <a:lnTo>
                  <a:pt x="147883" y="50196"/>
                </a:lnTo>
                <a:lnTo>
                  <a:pt x="151353" y="63280"/>
                </a:lnTo>
                <a:lnTo>
                  <a:pt x="150496" y="80232"/>
                </a:lnTo>
                <a:lnTo>
                  <a:pt x="135226" y="121478"/>
                </a:lnTo>
                <a:lnTo>
                  <a:pt x="105235" y="146137"/>
                </a:lnTo>
                <a:lnTo>
                  <a:pt x="79810" y="151985"/>
                </a:lnTo>
                <a:lnTo>
                  <a:pt x="64548" y="150694"/>
                </a:lnTo>
                <a:lnTo>
                  <a:pt x="26303" y="132918"/>
                </a:lnTo>
                <a:lnTo>
                  <a:pt x="3720" y="99342"/>
                </a:lnTo>
                <a:lnTo>
                  <a:pt x="0" y="75869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6" name="object 586"/>
          <p:cNvSpPr/>
          <p:nvPr/>
        </p:nvSpPr>
        <p:spPr>
          <a:xfrm>
            <a:off x="2045970" y="2711957"/>
            <a:ext cx="304800" cy="38100"/>
          </a:xfrm>
          <a:custGeom>
            <a:avLst/>
            <a:gdLst/>
            <a:ahLst/>
            <a:cxnLst/>
            <a:rect l="l" t="t" r="r" b="b"/>
            <a:pathLst>
              <a:path w="304800" h="38100">
                <a:moveTo>
                  <a:pt x="0" y="38100"/>
                </a:moveTo>
                <a:lnTo>
                  <a:pt x="3048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7" name="object 587"/>
          <p:cNvSpPr/>
          <p:nvPr/>
        </p:nvSpPr>
        <p:spPr>
          <a:xfrm>
            <a:off x="2458973" y="2324861"/>
            <a:ext cx="323850" cy="279400"/>
          </a:xfrm>
          <a:custGeom>
            <a:avLst/>
            <a:gdLst/>
            <a:ahLst/>
            <a:cxnLst/>
            <a:rect l="l" t="t" r="r" b="b"/>
            <a:pathLst>
              <a:path w="323850" h="279400">
                <a:moveTo>
                  <a:pt x="0" y="279400"/>
                </a:moveTo>
                <a:lnTo>
                  <a:pt x="32385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8" name="object 588"/>
          <p:cNvSpPr/>
          <p:nvPr/>
        </p:nvSpPr>
        <p:spPr>
          <a:xfrm>
            <a:off x="4525517" y="2125217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 h="0">
                <a:moveTo>
                  <a:pt x="0" y="0"/>
                </a:moveTo>
                <a:lnTo>
                  <a:pt x="2413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9" name="object 589"/>
          <p:cNvSpPr/>
          <p:nvPr/>
        </p:nvSpPr>
        <p:spPr>
          <a:xfrm>
            <a:off x="2890266" y="2125217"/>
            <a:ext cx="276225" cy="92075"/>
          </a:xfrm>
          <a:custGeom>
            <a:avLst/>
            <a:gdLst/>
            <a:ahLst/>
            <a:cxnLst/>
            <a:rect l="l" t="t" r="r" b="b"/>
            <a:pathLst>
              <a:path w="276225" h="92075">
                <a:moveTo>
                  <a:pt x="0" y="92075"/>
                </a:moveTo>
                <a:lnTo>
                  <a:pt x="276225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0" name="object 590"/>
          <p:cNvSpPr/>
          <p:nvPr/>
        </p:nvSpPr>
        <p:spPr>
          <a:xfrm>
            <a:off x="0" y="0"/>
            <a:ext cx="9144000" cy="584200"/>
          </a:xfrm>
          <a:custGeom>
            <a:avLst/>
            <a:gdLst/>
            <a:ahLst/>
            <a:cxnLst/>
            <a:rect l="l" t="t" r="r" b="b"/>
            <a:pathLst>
              <a:path w="9144000" h="584200">
                <a:moveTo>
                  <a:pt x="0" y="583691"/>
                </a:moveTo>
                <a:lnTo>
                  <a:pt x="9144000" y="583691"/>
                </a:lnTo>
                <a:lnTo>
                  <a:pt x="9144000" y="0"/>
                </a:lnTo>
                <a:lnTo>
                  <a:pt x="0" y="0"/>
                </a:lnTo>
                <a:lnTo>
                  <a:pt x="0" y="5836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1" name="object 591"/>
          <p:cNvSpPr/>
          <p:nvPr/>
        </p:nvSpPr>
        <p:spPr>
          <a:xfrm>
            <a:off x="775716" y="0"/>
            <a:ext cx="3784091" cy="816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2" name="object 592"/>
          <p:cNvSpPr/>
          <p:nvPr/>
        </p:nvSpPr>
        <p:spPr>
          <a:xfrm>
            <a:off x="4023359" y="0"/>
            <a:ext cx="4373880" cy="8168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3" name="object 59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54685">
              <a:lnSpc>
                <a:spcPct val="100000"/>
              </a:lnSpc>
            </a:pPr>
            <a:r>
              <a:rPr dirty="0"/>
              <a:t>Com</a:t>
            </a:r>
            <a:r>
              <a:rPr dirty="0" spc="-15"/>
              <a:t>p</a:t>
            </a:r>
            <a:r>
              <a:rPr dirty="0"/>
              <a:t>a</a:t>
            </a:r>
            <a:r>
              <a:rPr dirty="0" spc="-10"/>
              <a:t>n</a:t>
            </a:r>
            <a:r>
              <a:rPr dirty="0"/>
              <a:t>y</a:t>
            </a:r>
            <a:r>
              <a:rPr dirty="0" spc="-25"/>
              <a:t> </a:t>
            </a:r>
            <a:r>
              <a:rPr dirty="0"/>
              <a:t>Grade</a:t>
            </a:r>
            <a:r>
              <a:rPr dirty="0" spc="-40"/>
              <a:t> </a:t>
            </a:r>
            <a:r>
              <a:rPr dirty="0">
                <a:solidFill>
                  <a:srgbClr val="FFFF00"/>
                </a:solidFill>
              </a:rPr>
              <a:t>OER Strength</a:t>
            </a:r>
            <a:r>
              <a:rPr dirty="0" spc="-35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Chart</a:t>
            </a:r>
          </a:p>
        </p:txBody>
      </p:sp>
      <p:sp>
        <p:nvSpPr>
          <p:cNvPr id="594" name="object 594"/>
          <p:cNvSpPr/>
          <p:nvPr/>
        </p:nvSpPr>
        <p:spPr>
          <a:xfrm>
            <a:off x="57911" y="1600200"/>
            <a:ext cx="866140" cy="1691639"/>
          </a:xfrm>
          <a:custGeom>
            <a:avLst/>
            <a:gdLst/>
            <a:ahLst/>
            <a:cxnLst/>
            <a:rect l="l" t="t" r="r" b="b"/>
            <a:pathLst>
              <a:path w="866140" h="1691639">
                <a:moveTo>
                  <a:pt x="0" y="1691639"/>
                </a:moveTo>
                <a:lnTo>
                  <a:pt x="865632" y="1691639"/>
                </a:lnTo>
                <a:lnTo>
                  <a:pt x="86563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5" name="object 595"/>
          <p:cNvSpPr/>
          <p:nvPr/>
        </p:nvSpPr>
        <p:spPr>
          <a:xfrm>
            <a:off x="57911" y="1600200"/>
            <a:ext cx="866140" cy="1691639"/>
          </a:xfrm>
          <a:custGeom>
            <a:avLst/>
            <a:gdLst/>
            <a:ahLst/>
            <a:cxnLst/>
            <a:rect l="l" t="t" r="r" b="b"/>
            <a:pathLst>
              <a:path w="866140" h="1691639">
                <a:moveTo>
                  <a:pt x="0" y="1691639"/>
                </a:moveTo>
                <a:lnTo>
                  <a:pt x="865632" y="1691639"/>
                </a:lnTo>
                <a:lnTo>
                  <a:pt x="86563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6" name="object 596"/>
          <p:cNvSpPr txBox="1"/>
          <p:nvPr/>
        </p:nvSpPr>
        <p:spPr>
          <a:xfrm>
            <a:off x="142747" y="1649794"/>
            <a:ext cx="695325" cy="737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635">
              <a:lnSpc>
                <a:spcPct val="100000"/>
              </a:lnSpc>
            </a:pPr>
            <a:r>
              <a:rPr dirty="0" sz="800" b="1">
                <a:latin typeface="Arial"/>
                <a:cs typeface="Arial"/>
              </a:rPr>
              <a:t>For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eac</a:t>
            </a:r>
            <a:r>
              <a:rPr dirty="0" sz="800" b="1">
                <a:latin typeface="Arial"/>
                <a:cs typeface="Arial"/>
              </a:rPr>
              <a:t>h</a:t>
            </a:r>
            <a:r>
              <a:rPr dirty="0" sz="800" b="1">
                <a:latin typeface="Arial"/>
                <a:cs typeface="Arial"/>
              </a:rPr>
              <a:t> S</a:t>
            </a:r>
            <a:r>
              <a:rPr dirty="0" sz="800" spc="-5" b="1">
                <a:latin typeface="Arial"/>
                <a:cs typeface="Arial"/>
              </a:rPr>
              <a:t>e</a:t>
            </a:r>
            <a:r>
              <a:rPr dirty="0" sz="800" b="1">
                <a:latin typeface="Arial"/>
                <a:cs typeface="Arial"/>
              </a:rPr>
              <a:t>nior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Rate</a:t>
            </a:r>
            <a:r>
              <a:rPr dirty="0" sz="800" b="1">
                <a:latin typeface="Arial"/>
                <a:cs typeface="Arial"/>
              </a:rPr>
              <a:t>r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c</a:t>
            </a:r>
            <a:r>
              <a:rPr dirty="0" sz="800" b="1">
                <a:latin typeface="Arial"/>
                <a:cs typeface="Arial"/>
              </a:rPr>
              <a:t>omm</a:t>
            </a:r>
            <a:r>
              <a:rPr dirty="0" sz="800" spc="-5" b="1">
                <a:latin typeface="Arial"/>
                <a:cs typeface="Arial"/>
              </a:rPr>
              <a:t>e</a:t>
            </a:r>
            <a:r>
              <a:rPr dirty="0" sz="800" b="1">
                <a:latin typeface="Arial"/>
                <a:cs typeface="Arial"/>
              </a:rPr>
              <a:t>nt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t</a:t>
            </a:r>
            <a:r>
              <a:rPr dirty="0" sz="800" b="1">
                <a:latin typeface="Arial"/>
                <a:cs typeface="Arial"/>
              </a:rPr>
              <a:t>hat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f</a:t>
            </a:r>
            <a:r>
              <a:rPr dirty="0" sz="800" b="1">
                <a:latin typeface="Arial"/>
                <a:cs typeface="Arial"/>
              </a:rPr>
              <a:t>ul</a:t>
            </a:r>
            <a:r>
              <a:rPr dirty="0" sz="800" spc="-5" b="1">
                <a:latin typeface="Arial"/>
                <a:cs typeface="Arial"/>
              </a:rPr>
              <a:t>f</a:t>
            </a:r>
            <a:r>
              <a:rPr dirty="0" sz="800" b="1">
                <a:latin typeface="Arial"/>
                <a:cs typeface="Arial"/>
              </a:rPr>
              <a:t>ills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c</a:t>
            </a:r>
            <a:r>
              <a:rPr dirty="0" sz="800" b="1">
                <a:latin typeface="Arial"/>
                <a:cs typeface="Arial"/>
              </a:rPr>
              <a:t>ri</a:t>
            </a:r>
            <a:r>
              <a:rPr dirty="0" sz="800" spc="-5" b="1">
                <a:latin typeface="Arial"/>
                <a:cs typeface="Arial"/>
              </a:rPr>
              <a:t>te</a:t>
            </a:r>
            <a:r>
              <a:rPr dirty="0" sz="800" b="1">
                <a:latin typeface="Arial"/>
                <a:cs typeface="Arial"/>
              </a:rPr>
              <a:t>ria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a</a:t>
            </a:r>
            <a:r>
              <a:rPr dirty="0" sz="800" b="1">
                <a:latin typeface="Arial"/>
                <a:cs typeface="Arial"/>
              </a:rPr>
              <a:t>dd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one</a:t>
            </a:r>
            <a:r>
              <a:rPr dirty="0" sz="800" b="1">
                <a:latin typeface="Arial"/>
                <a:cs typeface="Arial"/>
              </a:rPr>
              <a:t> poin</a:t>
            </a:r>
            <a:r>
              <a:rPr dirty="0" sz="800" spc="-5" b="1">
                <a:latin typeface="Arial"/>
                <a:cs typeface="Arial"/>
              </a:rPr>
              <a:t>t</a:t>
            </a:r>
            <a:r>
              <a:rPr dirty="0" sz="800" b="1"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597" name="object 597"/>
          <p:cNvSpPr txBox="1"/>
          <p:nvPr/>
        </p:nvSpPr>
        <p:spPr>
          <a:xfrm>
            <a:off x="145795" y="2503615"/>
            <a:ext cx="688975" cy="737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1905">
              <a:lnSpc>
                <a:spcPct val="100000"/>
              </a:lnSpc>
            </a:pPr>
            <a:r>
              <a:rPr dirty="0" sz="800" spc="-5">
                <a:latin typeface="Arial"/>
                <a:cs typeface="Arial"/>
              </a:rPr>
              <a:t>(Cr</a:t>
            </a:r>
            <a:r>
              <a:rPr dirty="0" sz="800">
                <a:latin typeface="Arial"/>
                <a:cs typeface="Arial"/>
              </a:rPr>
              <a:t>it</a:t>
            </a:r>
            <a:r>
              <a:rPr dirty="0" sz="800" spc="-5">
                <a:latin typeface="Arial"/>
                <a:cs typeface="Arial"/>
              </a:rPr>
              <a:t>er</a:t>
            </a:r>
            <a:r>
              <a:rPr dirty="0" sz="800">
                <a:latin typeface="Arial"/>
                <a:cs typeface="Arial"/>
              </a:rPr>
              <a:t>ia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is </a:t>
            </a:r>
            <a:r>
              <a:rPr dirty="0" sz="800" spc="10">
                <a:latin typeface="Arial"/>
                <a:cs typeface="Arial"/>
              </a:rPr>
              <a:t>m</a:t>
            </a:r>
            <a:r>
              <a:rPr dirty="0" sz="800" spc="-5">
                <a:latin typeface="Arial"/>
                <a:cs typeface="Arial"/>
              </a:rPr>
              <a:t>e</a:t>
            </a:r>
            <a:r>
              <a:rPr dirty="0" sz="800">
                <a:latin typeface="Arial"/>
                <a:cs typeface="Arial"/>
              </a:rPr>
              <a:t>t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b</a:t>
            </a:r>
            <a:r>
              <a:rPr dirty="0" sz="800">
                <a:latin typeface="Arial"/>
                <a:cs typeface="Arial"/>
              </a:rPr>
              <a:t>y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ha</a:t>
            </a:r>
            <a:r>
              <a:rPr dirty="0" sz="800" spc="-10">
                <a:latin typeface="Arial"/>
                <a:cs typeface="Arial"/>
              </a:rPr>
              <a:t>v</a:t>
            </a:r>
            <a:r>
              <a:rPr dirty="0" sz="800">
                <a:latin typeface="Arial"/>
                <a:cs typeface="Arial"/>
              </a:rPr>
              <a:t>ing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</a:t>
            </a:r>
            <a:r>
              <a:rPr dirty="0" sz="800">
                <a:latin typeface="Arial"/>
                <a:cs typeface="Arial"/>
              </a:rPr>
              <a:t> st</a:t>
            </a:r>
            <a:r>
              <a:rPr dirty="0" sz="800" spc="-5">
                <a:latin typeface="Arial"/>
                <a:cs typeface="Arial"/>
              </a:rPr>
              <a:t>a</a:t>
            </a:r>
            <a:r>
              <a:rPr dirty="0" sz="800">
                <a:latin typeface="Arial"/>
                <a:cs typeface="Arial"/>
              </a:rPr>
              <a:t>t</a:t>
            </a:r>
            <a:r>
              <a:rPr dirty="0" sz="800" spc="-5">
                <a:latin typeface="Arial"/>
                <a:cs typeface="Arial"/>
              </a:rPr>
              <a:t>e</a:t>
            </a:r>
            <a:r>
              <a:rPr dirty="0" sz="800" spc="10">
                <a:latin typeface="Arial"/>
                <a:cs typeface="Arial"/>
              </a:rPr>
              <a:t>m</a:t>
            </a:r>
            <a:r>
              <a:rPr dirty="0" sz="800" spc="-5">
                <a:latin typeface="Arial"/>
                <a:cs typeface="Arial"/>
              </a:rPr>
              <a:t>en</a:t>
            </a:r>
            <a:r>
              <a:rPr dirty="0" sz="800">
                <a:latin typeface="Arial"/>
                <a:cs typeface="Arial"/>
              </a:rPr>
              <a:t>t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</a:t>
            </a:r>
            <a:r>
              <a:rPr dirty="0" sz="800" spc="-5">
                <a:latin typeface="Arial"/>
                <a:cs typeface="Arial"/>
              </a:rPr>
              <a:t>ha</a:t>
            </a:r>
            <a:r>
              <a:rPr dirty="0" sz="800">
                <a:latin typeface="Arial"/>
                <a:cs typeface="Arial"/>
              </a:rPr>
              <a:t>t</a:t>
            </a:r>
            <a:r>
              <a:rPr dirty="0" sz="800">
                <a:latin typeface="Arial"/>
                <a:cs typeface="Arial"/>
              </a:rPr>
              <a:t> c</a:t>
            </a:r>
            <a:r>
              <a:rPr dirty="0" sz="800" spc="-5">
                <a:latin typeface="Arial"/>
                <a:cs typeface="Arial"/>
              </a:rPr>
              <a:t>o</a:t>
            </a:r>
            <a:r>
              <a:rPr dirty="0" sz="800" spc="-10">
                <a:latin typeface="Arial"/>
                <a:cs typeface="Arial"/>
              </a:rPr>
              <a:t>v</a:t>
            </a:r>
            <a:r>
              <a:rPr dirty="0" sz="800" spc="-5">
                <a:latin typeface="Arial"/>
                <a:cs typeface="Arial"/>
              </a:rPr>
              <a:t>er</a:t>
            </a:r>
            <a:r>
              <a:rPr dirty="0" sz="800">
                <a:latin typeface="Arial"/>
                <a:cs typeface="Arial"/>
              </a:rPr>
              <a:t>s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ea</a:t>
            </a:r>
            <a:r>
              <a:rPr dirty="0" sz="800">
                <a:latin typeface="Arial"/>
                <a:cs typeface="Arial"/>
              </a:rPr>
              <a:t>ch </a:t>
            </a:r>
            <a:r>
              <a:rPr dirty="0" sz="800" spc="-5">
                <a:latin typeface="Arial"/>
                <a:cs typeface="Arial"/>
              </a:rPr>
              <a:t>o</a:t>
            </a:r>
            <a:r>
              <a:rPr dirty="0" sz="800">
                <a:latin typeface="Arial"/>
                <a:cs typeface="Arial"/>
              </a:rPr>
              <a:t>f</a:t>
            </a:r>
            <a:r>
              <a:rPr dirty="0" sz="800">
                <a:latin typeface="Arial"/>
                <a:cs typeface="Arial"/>
              </a:rPr>
              <a:t> t</a:t>
            </a:r>
            <a:r>
              <a:rPr dirty="0" sz="800" spc="-5">
                <a:latin typeface="Arial"/>
                <a:cs typeface="Arial"/>
              </a:rPr>
              <a:t>h</a:t>
            </a:r>
            <a:r>
              <a:rPr dirty="0" sz="800">
                <a:latin typeface="Arial"/>
                <a:cs typeface="Arial"/>
              </a:rPr>
              <a:t>e fi</a:t>
            </a:r>
            <a:r>
              <a:rPr dirty="0" sz="800" spc="-5">
                <a:latin typeface="Arial"/>
                <a:cs typeface="Arial"/>
              </a:rPr>
              <a:t>v</a:t>
            </a:r>
            <a:r>
              <a:rPr dirty="0" sz="800">
                <a:latin typeface="Arial"/>
                <a:cs typeface="Arial"/>
              </a:rPr>
              <a:t>e </a:t>
            </a:r>
            <a:r>
              <a:rPr dirty="0" sz="800" spc="-5">
                <a:latin typeface="Arial"/>
                <a:cs typeface="Arial"/>
              </a:rPr>
              <a:t>area</a:t>
            </a:r>
            <a:r>
              <a:rPr dirty="0" sz="800">
                <a:latin typeface="Arial"/>
                <a:cs typeface="Arial"/>
              </a:rPr>
              <a:t>s</a:t>
            </a:r>
            <a:r>
              <a:rPr dirty="0" sz="800">
                <a:latin typeface="Arial"/>
                <a:cs typeface="Arial"/>
              </a:rPr>
              <a:t> list</a:t>
            </a:r>
            <a:r>
              <a:rPr dirty="0" sz="800" spc="-5">
                <a:latin typeface="Arial"/>
                <a:cs typeface="Arial"/>
              </a:rPr>
              <a:t>ed</a:t>
            </a:r>
            <a:r>
              <a:rPr dirty="0" sz="80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sp>
        <p:nvSpPr>
          <p:cNvPr id="598" name="object 598"/>
          <p:cNvSpPr/>
          <p:nvPr/>
        </p:nvSpPr>
        <p:spPr>
          <a:xfrm>
            <a:off x="8343900" y="0"/>
            <a:ext cx="800100" cy="496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9" name="object 599"/>
          <p:cNvSpPr/>
          <p:nvPr/>
        </p:nvSpPr>
        <p:spPr>
          <a:xfrm>
            <a:off x="8458961" y="769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58800" y="0"/>
                </a:moveTo>
                <a:lnTo>
                  <a:pt x="50800" y="0"/>
                </a:lnTo>
                <a:lnTo>
                  <a:pt x="41265" y="892"/>
                </a:lnTo>
                <a:lnTo>
                  <a:pt x="7755" y="23799"/>
                </a:lnTo>
                <a:lnTo>
                  <a:pt x="0" y="50800"/>
                </a:lnTo>
                <a:lnTo>
                  <a:pt x="0" y="304800"/>
                </a:lnTo>
                <a:lnTo>
                  <a:pt x="609600" y="304800"/>
                </a:lnTo>
                <a:lnTo>
                  <a:pt x="609600" y="50800"/>
                </a:lnTo>
                <a:lnTo>
                  <a:pt x="5588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0" name="object 600"/>
          <p:cNvSpPr/>
          <p:nvPr/>
        </p:nvSpPr>
        <p:spPr>
          <a:xfrm>
            <a:off x="8458961" y="769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0800" y="0"/>
                </a:moveTo>
                <a:lnTo>
                  <a:pt x="558800" y="0"/>
                </a:lnTo>
                <a:lnTo>
                  <a:pt x="609600" y="50800"/>
                </a:lnTo>
                <a:lnTo>
                  <a:pt x="609600" y="304800"/>
                </a:lnTo>
                <a:lnTo>
                  <a:pt x="0" y="304800"/>
                </a:lnTo>
                <a:lnTo>
                  <a:pt x="0" y="50800"/>
                </a:lnTo>
                <a:lnTo>
                  <a:pt x="2035" y="36511"/>
                </a:lnTo>
                <a:lnTo>
                  <a:pt x="27948" y="5413"/>
                </a:lnTo>
                <a:lnTo>
                  <a:pt x="50800" y="0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1" name="object 601"/>
          <p:cNvSpPr txBox="1"/>
          <p:nvPr/>
        </p:nvSpPr>
        <p:spPr>
          <a:xfrm>
            <a:off x="8559800" y="173083"/>
            <a:ext cx="39941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 b="1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900" spc="5" b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900" b="1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900" spc="-1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02" name="object 602"/>
          <p:cNvSpPr/>
          <p:nvPr/>
        </p:nvSpPr>
        <p:spPr>
          <a:xfrm>
            <a:off x="1722005" y="5048653"/>
            <a:ext cx="226060" cy="0"/>
          </a:xfrm>
          <a:custGeom>
            <a:avLst/>
            <a:gdLst/>
            <a:ahLst/>
            <a:cxnLst/>
            <a:rect l="l" t="t" r="r" b="b"/>
            <a:pathLst>
              <a:path w="226060" h="0">
                <a:moveTo>
                  <a:pt x="0" y="0"/>
                </a:moveTo>
                <a:lnTo>
                  <a:pt x="225976" y="0"/>
                </a:lnTo>
              </a:path>
            </a:pathLst>
          </a:custGeom>
          <a:ln w="74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255" y="3648455"/>
            <a:ext cx="7315200" cy="1278890"/>
          </a:xfrm>
          <a:custGeom>
            <a:avLst/>
            <a:gdLst/>
            <a:ahLst/>
            <a:cxnLst/>
            <a:rect l="l" t="t" r="r" b="b"/>
            <a:pathLst>
              <a:path w="7315200" h="1278889">
                <a:moveTo>
                  <a:pt x="0" y="1278636"/>
                </a:moveTo>
                <a:lnTo>
                  <a:pt x="7315200" y="1278636"/>
                </a:lnTo>
                <a:lnTo>
                  <a:pt x="7315200" y="0"/>
                </a:lnTo>
                <a:lnTo>
                  <a:pt x="0" y="0"/>
                </a:lnTo>
                <a:lnTo>
                  <a:pt x="0" y="1278636"/>
                </a:lnTo>
                <a:close/>
              </a:path>
            </a:pathLst>
          </a:custGeom>
          <a:ln w="6096">
            <a:solidFill>
              <a:srgbClr val="717B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4400" y="5049011"/>
            <a:ext cx="7315200" cy="685800"/>
          </a:xfrm>
          <a:custGeom>
            <a:avLst/>
            <a:gdLst/>
            <a:ahLst/>
            <a:cxnLst/>
            <a:rect l="l" t="t" r="r" b="b"/>
            <a:pathLst>
              <a:path w="7315200" h="685800">
                <a:moveTo>
                  <a:pt x="0" y="685800"/>
                </a:moveTo>
                <a:lnTo>
                  <a:pt x="7315200" y="685800"/>
                </a:lnTo>
                <a:lnTo>
                  <a:pt x="7315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6096">
            <a:solidFill>
              <a:srgbClr val="9FB8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05255" y="3648455"/>
            <a:ext cx="228600" cy="953135"/>
          </a:xfrm>
          <a:custGeom>
            <a:avLst/>
            <a:gdLst/>
            <a:ahLst/>
            <a:cxnLst/>
            <a:rect l="l" t="t" r="r" b="b"/>
            <a:pathLst>
              <a:path w="228600" h="953135">
                <a:moveTo>
                  <a:pt x="0" y="952842"/>
                </a:moveTo>
                <a:lnTo>
                  <a:pt x="228600" y="952842"/>
                </a:lnTo>
                <a:lnTo>
                  <a:pt x="228600" y="0"/>
                </a:lnTo>
                <a:lnTo>
                  <a:pt x="0" y="0"/>
                </a:lnTo>
                <a:lnTo>
                  <a:pt x="0" y="952842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05255" y="4800600"/>
            <a:ext cx="228600" cy="127000"/>
          </a:xfrm>
          <a:custGeom>
            <a:avLst/>
            <a:gdLst/>
            <a:ahLst/>
            <a:cxnLst/>
            <a:rect l="l" t="t" r="r" b="b"/>
            <a:pathLst>
              <a:path w="228600" h="127000">
                <a:moveTo>
                  <a:pt x="0" y="126492"/>
                </a:moveTo>
                <a:lnTo>
                  <a:pt x="228600" y="126492"/>
                </a:lnTo>
                <a:lnTo>
                  <a:pt x="228600" y="0"/>
                </a:lnTo>
                <a:lnTo>
                  <a:pt x="0" y="0"/>
                </a:lnTo>
                <a:lnTo>
                  <a:pt x="0" y="126492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4400" y="5049011"/>
            <a:ext cx="228600" cy="685800"/>
          </a:xfrm>
          <a:custGeom>
            <a:avLst/>
            <a:gdLst/>
            <a:ahLst/>
            <a:cxnLst/>
            <a:rect l="l" t="t" r="r" b="b"/>
            <a:pathLst>
              <a:path w="228600" h="685800">
                <a:moveTo>
                  <a:pt x="0" y="685800"/>
                </a:moveTo>
                <a:lnTo>
                  <a:pt x="228600" y="685800"/>
                </a:lnTo>
                <a:lnTo>
                  <a:pt x="228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4772" y="609600"/>
            <a:ext cx="589280" cy="1677035"/>
          </a:xfrm>
          <a:custGeom>
            <a:avLst/>
            <a:gdLst/>
            <a:ahLst/>
            <a:cxnLst/>
            <a:rect l="l" t="t" r="r" b="b"/>
            <a:pathLst>
              <a:path w="589280" h="1677035">
                <a:moveTo>
                  <a:pt x="0" y="1677035"/>
                </a:moveTo>
                <a:lnTo>
                  <a:pt x="588683" y="1677035"/>
                </a:lnTo>
                <a:lnTo>
                  <a:pt x="588683" y="0"/>
                </a:lnTo>
                <a:lnTo>
                  <a:pt x="0" y="0"/>
                </a:lnTo>
                <a:lnTo>
                  <a:pt x="0" y="1677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23468" y="609600"/>
            <a:ext cx="294640" cy="1677035"/>
          </a:xfrm>
          <a:custGeom>
            <a:avLst/>
            <a:gdLst/>
            <a:ahLst/>
            <a:cxnLst/>
            <a:rect l="l" t="t" r="r" b="b"/>
            <a:pathLst>
              <a:path w="294640" h="1677035">
                <a:moveTo>
                  <a:pt x="0" y="1677035"/>
                </a:moveTo>
                <a:lnTo>
                  <a:pt x="294347" y="1677035"/>
                </a:lnTo>
                <a:lnTo>
                  <a:pt x="294347" y="0"/>
                </a:lnTo>
                <a:lnTo>
                  <a:pt x="0" y="0"/>
                </a:lnTo>
                <a:lnTo>
                  <a:pt x="0" y="1677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17816" y="609600"/>
            <a:ext cx="294640" cy="1677035"/>
          </a:xfrm>
          <a:custGeom>
            <a:avLst/>
            <a:gdLst/>
            <a:ahLst/>
            <a:cxnLst/>
            <a:rect l="l" t="t" r="r" b="b"/>
            <a:pathLst>
              <a:path w="294640" h="1677035">
                <a:moveTo>
                  <a:pt x="0" y="1677035"/>
                </a:moveTo>
                <a:lnTo>
                  <a:pt x="294347" y="1677035"/>
                </a:lnTo>
                <a:lnTo>
                  <a:pt x="294347" y="0"/>
                </a:lnTo>
                <a:lnTo>
                  <a:pt x="0" y="0"/>
                </a:lnTo>
                <a:lnTo>
                  <a:pt x="0" y="1677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12163" y="609600"/>
            <a:ext cx="323850" cy="1677035"/>
          </a:xfrm>
          <a:custGeom>
            <a:avLst/>
            <a:gdLst/>
            <a:ahLst/>
            <a:cxnLst/>
            <a:rect l="l" t="t" r="r" b="b"/>
            <a:pathLst>
              <a:path w="323850" h="1677035">
                <a:moveTo>
                  <a:pt x="0" y="1677035"/>
                </a:moveTo>
                <a:lnTo>
                  <a:pt x="323481" y="1677035"/>
                </a:lnTo>
                <a:lnTo>
                  <a:pt x="323481" y="0"/>
                </a:lnTo>
                <a:lnTo>
                  <a:pt x="0" y="0"/>
                </a:lnTo>
                <a:lnTo>
                  <a:pt x="0" y="1677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35632" y="609600"/>
            <a:ext cx="294640" cy="1677035"/>
          </a:xfrm>
          <a:custGeom>
            <a:avLst/>
            <a:gdLst/>
            <a:ahLst/>
            <a:cxnLst/>
            <a:rect l="l" t="t" r="r" b="b"/>
            <a:pathLst>
              <a:path w="294639" h="1677035">
                <a:moveTo>
                  <a:pt x="0" y="1677035"/>
                </a:moveTo>
                <a:lnTo>
                  <a:pt x="294347" y="1677035"/>
                </a:lnTo>
                <a:lnTo>
                  <a:pt x="294347" y="0"/>
                </a:lnTo>
                <a:lnTo>
                  <a:pt x="0" y="0"/>
                </a:lnTo>
                <a:lnTo>
                  <a:pt x="0" y="1677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30019" y="609600"/>
            <a:ext cx="294640" cy="1677035"/>
          </a:xfrm>
          <a:custGeom>
            <a:avLst/>
            <a:gdLst/>
            <a:ahLst/>
            <a:cxnLst/>
            <a:rect l="l" t="t" r="r" b="b"/>
            <a:pathLst>
              <a:path w="294639" h="1677035">
                <a:moveTo>
                  <a:pt x="0" y="1677035"/>
                </a:moveTo>
                <a:lnTo>
                  <a:pt x="294347" y="1677035"/>
                </a:lnTo>
                <a:lnTo>
                  <a:pt x="294347" y="0"/>
                </a:lnTo>
                <a:lnTo>
                  <a:pt x="0" y="0"/>
                </a:lnTo>
                <a:lnTo>
                  <a:pt x="0" y="1677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224277" y="609600"/>
            <a:ext cx="294640" cy="1677035"/>
          </a:xfrm>
          <a:custGeom>
            <a:avLst/>
            <a:gdLst/>
            <a:ahLst/>
            <a:cxnLst/>
            <a:rect l="l" t="t" r="r" b="b"/>
            <a:pathLst>
              <a:path w="294639" h="1677035">
                <a:moveTo>
                  <a:pt x="0" y="1677035"/>
                </a:moveTo>
                <a:lnTo>
                  <a:pt x="294347" y="1677035"/>
                </a:lnTo>
                <a:lnTo>
                  <a:pt x="294347" y="0"/>
                </a:lnTo>
                <a:lnTo>
                  <a:pt x="0" y="0"/>
                </a:lnTo>
                <a:lnTo>
                  <a:pt x="0" y="1677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518664" y="609600"/>
            <a:ext cx="294640" cy="1677035"/>
          </a:xfrm>
          <a:custGeom>
            <a:avLst/>
            <a:gdLst/>
            <a:ahLst/>
            <a:cxnLst/>
            <a:rect l="l" t="t" r="r" b="b"/>
            <a:pathLst>
              <a:path w="294639" h="1677035">
                <a:moveTo>
                  <a:pt x="0" y="1677035"/>
                </a:moveTo>
                <a:lnTo>
                  <a:pt x="294347" y="1677035"/>
                </a:lnTo>
                <a:lnTo>
                  <a:pt x="294347" y="0"/>
                </a:lnTo>
                <a:lnTo>
                  <a:pt x="0" y="0"/>
                </a:lnTo>
                <a:lnTo>
                  <a:pt x="0" y="1677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813050" y="609600"/>
            <a:ext cx="294640" cy="1677035"/>
          </a:xfrm>
          <a:custGeom>
            <a:avLst/>
            <a:gdLst/>
            <a:ahLst/>
            <a:cxnLst/>
            <a:rect l="l" t="t" r="r" b="b"/>
            <a:pathLst>
              <a:path w="294639" h="1677035">
                <a:moveTo>
                  <a:pt x="0" y="1677035"/>
                </a:moveTo>
                <a:lnTo>
                  <a:pt x="294347" y="1677035"/>
                </a:lnTo>
                <a:lnTo>
                  <a:pt x="294347" y="0"/>
                </a:lnTo>
                <a:lnTo>
                  <a:pt x="0" y="0"/>
                </a:lnTo>
                <a:lnTo>
                  <a:pt x="0" y="1677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107308" y="609600"/>
            <a:ext cx="326390" cy="1677035"/>
          </a:xfrm>
          <a:custGeom>
            <a:avLst/>
            <a:gdLst/>
            <a:ahLst/>
            <a:cxnLst/>
            <a:rect l="l" t="t" r="r" b="b"/>
            <a:pathLst>
              <a:path w="326389" h="1677035">
                <a:moveTo>
                  <a:pt x="0" y="1677035"/>
                </a:moveTo>
                <a:lnTo>
                  <a:pt x="325945" y="1677035"/>
                </a:lnTo>
                <a:lnTo>
                  <a:pt x="325945" y="0"/>
                </a:lnTo>
                <a:lnTo>
                  <a:pt x="0" y="0"/>
                </a:lnTo>
                <a:lnTo>
                  <a:pt x="0" y="1677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433317" y="609600"/>
            <a:ext cx="294640" cy="1677035"/>
          </a:xfrm>
          <a:custGeom>
            <a:avLst/>
            <a:gdLst/>
            <a:ahLst/>
            <a:cxnLst/>
            <a:rect l="l" t="t" r="r" b="b"/>
            <a:pathLst>
              <a:path w="294639" h="1677035">
                <a:moveTo>
                  <a:pt x="0" y="1677035"/>
                </a:moveTo>
                <a:lnTo>
                  <a:pt x="294347" y="1677035"/>
                </a:lnTo>
                <a:lnTo>
                  <a:pt x="294347" y="0"/>
                </a:lnTo>
                <a:lnTo>
                  <a:pt x="0" y="0"/>
                </a:lnTo>
                <a:lnTo>
                  <a:pt x="0" y="1677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727703" y="609600"/>
            <a:ext cx="294640" cy="1677035"/>
          </a:xfrm>
          <a:custGeom>
            <a:avLst/>
            <a:gdLst/>
            <a:ahLst/>
            <a:cxnLst/>
            <a:rect l="l" t="t" r="r" b="b"/>
            <a:pathLst>
              <a:path w="294639" h="1677035">
                <a:moveTo>
                  <a:pt x="0" y="1677035"/>
                </a:moveTo>
                <a:lnTo>
                  <a:pt x="294347" y="1677035"/>
                </a:lnTo>
                <a:lnTo>
                  <a:pt x="294347" y="0"/>
                </a:lnTo>
                <a:lnTo>
                  <a:pt x="0" y="0"/>
                </a:lnTo>
                <a:lnTo>
                  <a:pt x="0" y="1677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021963" y="609600"/>
            <a:ext cx="294640" cy="1677035"/>
          </a:xfrm>
          <a:custGeom>
            <a:avLst/>
            <a:gdLst/>
            <a:ahLst/>
            <a:cxnLst/>
            <a:rect l="l" t="t" r="r" b="b"/>
            <a:pathLst>
              <a:path w="294639" h="1677035">
                <a:moveTo>
                  <a:pt x="0" y="1677035"/>
                </a:moveTo>
                <a:lnTo>
                  <a:pt x="294347" y="1677035"/>
                </a:lnTo>
                <a:lnTo>
                  <a:pt x="294347" y="0"/>
                </a:lnTo>
                <a:lnTo>
                  <a:pt x="0" y="0"/>
                </a:lnTo>
                <a:lnTo>
                  <a:pt x="0" y="1677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316348" y="609600"/>
            <a:ext cx="294640" cy="1677035"/>
          </a:xfrm>
          <a:custGeom>
            <a:avLst/>
            <a:gdLst/>
            <a:ahLst/>
            <a:cxnLst/>
            <a:rect l="l" t="t" r="r" b="b"/>
            <a:pathLst>
              <a:path w="294639" h="1677035">
                <a:moveTo>
                  <a:pt x="0" y="1677035"/>
                </a:moveTo>
                <a:lnTo>
                  <a:pt x="294347" y="1677035"/>
                </a:lnTo>
                <a:lnTo>
                  <a:pt x="294347" y="0"/>
                </a:lnTo>
                <a:lnTo>
                  <a:pt x="0" y="0"/>
                </a:lnTo>
                <a:lnTo>
                  <a:pt x="0" y="1677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610734" y="609600"/>
            <a:ext cx="294640" cy="1677035"/>
          </a:xfrm>
          <a:custGeom>
            <a:avLst/>
            <a:gdLst/>
            <a:ahLst/>
            <a:cxnLst/>
            <a:rect l="l" t="t" r="r" b="b"/>
            <a:pathLst>
              <a:path w="294639" h="1677035">
                <a:moveTo>
                  <a:pt x="0" y="1677035"/>
                </a:moveTo>
                <a:lnTo>
                  <a:pt x="294347" y="1677035"/>
                </a:lnTo>
                <a:lnTo>
                  <a:pt x="294347" y="0"/>
                </a:lnTo>
                <a:lnTo>
                  <a:pt x="0" y="0"/>
                </a:lnTo>
                <a:lnTo>
                  <a:pt x="0" y="1677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904994" y="609600"/>
            <a:ext cx="294640" cy="1677035"/>
          </a:xfrm>
          <a:custGeom>
            <a:avLst/>
            <a:gdLst/>
            <a:ahLst/>
            <a:cxnLst/>
            <a:rect l="l" t="t" r="r" b="b"/>
            <a:pathLst>
              <a:path w="294639" h="1677035">
                <a:moveTo>
                  <a:pt x="0" y="1677035"/>
                </a:moveTo>
                <a:lnTo>
                  <a:pt x="294347" y="1677035"/>
                </a:lnTo>
                <a:lnTo>
                  <a:pt x="294347" y="0"/>
                </a:lnTo>
                <a:lnTo>
                  <a:pt x="0" y="0"/>
                </a:lnTo>
                <a:lnTo>
                  <a:pt x="0" y="1677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199379" y="609600"/>
            <a:ext cx="294640" cy="1677035"/>
          </a:xfrm>
          <a:custGeom>
            <a:avLst/>
            <a:gdLst/>
            <a:ahLst/>
            <a:cxnLst/>
            <a:rect l="l" t="t" r="r" b="b"/>
            <a:pathLst>
              <a:path w="294639" h="1677035">
                <a:moveTo>
                  <a:pt x="0" y="1677035"/>
                </a:moveTo>
                <a:lnTo>
                  <a:pt x="294347" y="1677035"/>
                </a:lnTo>
                <a:lnTo>
                  <a:pt x="294347" y="0"/>
                </a:lnTo>
                <a:lnTo>
                  <a:pt x="0" y="0"/>
                </a:lnTo>
                <a:lnTo>
                  <a:pt x="0" y="1677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493765" y="609600"/>
            <a:ext cx="375285" cy="1677035"/>
          </a:xfrm>
          <a:custGeom>
            <a:avLst/>
            <a:gdLst/>
            <a:ahLst/>
            <a:cxnLst/>
            <a:rect l="l" t="t" r="r" b="b"/>
            <a:pathLst>
              <a:path w="375285" h="1677035">
                <a:moveTo>
                  <a:pt x="0" y="1677035"/>
                </a:moveTo>
                <a:lnTo>
                  <a:pt x="374840" y="1677035"/>
                </a:lnTo>
                <a:lnTo>
                  <a:pt x="374840" y="0"/>
                </a:lnTo>
                <a:lnTo>
                  <a:pt x="0" y="0"/>
                </a:lnTo>
                <a:lnTo>
                  <a:pt x="0" y="1677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868542" y="609600"/>
            <a:ext cx="294640" cy="1677035"/>
          </a:xfrm>
          <a:custGeom>
            <a:avLst/>
            <a:gdLst/>
            <a:ahLst/>
            <a:cxnLst/>
            <a:rect l="l" t="t" r="r" b="b"/>
            <a:pathLst>
              <a:path w="294639" h="1677035">
                <a:moveTo>
                  <a:pt x="0" y="1677035"/>
                </a:moveTo>
                <a:lnTo>
                  <a:pt x="294347" y="1677035"/>
                </a:lnTo>
                <a:lnTo>
                  <a:pt x="294347" y="0"/>
                </a:lnTo>
                <a:lnTo>
                  <a:pt x="0" y="0"/>
                </a:lnTo>
                <a:lnTo>
                  <a:pt x="0" y="1677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162928" y="609600"/>
            <a:ext cx="294640" cy="1677035"/>
          </a:xfrm>
          <a:custGeom>
            <a:avLst/>
            <a:gdLst/>
            <a:ahLst/>
            <a:cxnLst/>
            <a:rect l="l" t="t" r="r" b="b"/>
            <a:pathLst>
              <a:path w="294639" h="1677035">
                <a:moveTo>
                  <a:pt x="0" y="1677035"/>
                </a:moveTo>
                <a:lnTo>
                  <a:pt x="294347" y="1677035"/>
                </a:lnTo>
                <a:lnTo>
                  <a:pt x="294347" y="0"/>
                </a:lnTo>
                <a:lnTo>
                  <a:pt x="0" y="0"/>
                </a:lnTo>
                <a:lnTo>
                  <a:pt x="0" y="1677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457315" y="609600"/>
            <a:ext cx="294640" cy="1677035"/>
          </a:xfrm>
          <a:custGeom>
            <a:avLst/>
            <a:gdLst/>
            <a:ahLst/>
            <a:cxnLst/>
            <a:rect l="l" t="t" r="r" b="b"/>
            <a:pathLst>
              <a:path w="294640" h="1677035">
                <a:moveTo>
                  <a:pt x="0" y="1677035"/>
                </a:moveTo>
                <a:lnTo>
                  <a:pt x="294347" y="1677035"/>
                </a:lnTo>
                <a:lnTo>
                  <a:pt x="294347" y="0"/>
                </a:lnTo>
                <a:lnTo>
                  <a:pt x="0" y="0"/>
                </a:lnTo>
                <a:lnTo>
                  <a:pt x="0" y="1677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751573" y="609600"/>
            <a:ext cx="294640" cy="1677035"/>
          </a:xfrm>
          <a:custGeom>
            <a:avLst/>
            <a:gdLst/>
            <a:ahLst/>
            <a:cxnLst/>
            <a:rect l="l" t="t" r="r" b="b"/>
            <a:pathLst>
              <a:path w="294640" h="1677035">
                <a:moveTo>
                  <a:pt x="0" y="1677035"/>
                </a:moveTo>
                <a:lnTo>
                  <a:pt x="294347" y="1677035"/>
                </a:lnTo>
                <a:lnTo>
                  <a:pt x="294347" y="0"/>
                </a:lnTo>
                <a:lnTo>
                  <a:pt x="0" y="0"/>
                </a:lnTo>
                <a:lnTo>
                  <a:pt x="0" y="1677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045959" y="609600"/>
            <a:ext cx="337820" cy="1677035"/>
          </a:xfrm>
          <a:custGeom>
            <a:avLst/>
            <a:gdLst/>
            <a:ahLst/>
            <a:cxnLst/>
            <a:rect l="l" t="t" r="r" b="b"/>
            <a:pathLst>
              <a:path w="337820" h="1677035">
                <a:moveTo>
                  <a:pt x="0" y="1677035"/>
                </a:moveTo>
                <a:lnTo>
                  <a:pt x="337350" y="1677035"/>
                </a:lnTo>
                <a:lnTo>
                  <a:pt x="337350" y="0"/>
                </a:lnTo>
                <a:lnTo>
                  <a:pt x="0" y="0"/>
                </a:lnTo>
                <a:lnTo>
                  <a:pt x="0" y="1677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383271" y="609600"/>
            <a:ext cx="617855" cy="1677035"/>
          </a:xfrm>
          <a:custGeom>
            <a:avLst/>
            <a:gdLst/>
            <a:ahLst/>
            <a:cxnLst/>
            <a:rect l="l" t="t" r="r" b="b"/>
            <a:pathLst>
              <a:path w="617854" h="1677035">
                <a:moveTo>
                  <a:pt x="0" y="1677035"/>
                </a:moveTo>
                <a:lnTo>
                  <a:pt x="617702" y="1677035"/>
                </a:lnTo>
                <a:lnTo>
                  <a:pt x="617702" y="0"/>
                </a:lnTo>
                <a:lnTo>
                  <a:pt x="0" y="0"/>
                </a:lnTo>
                <a:lnTo>
                  <a:pt x="0" y="1677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001000" y="609600"/>
            <a:ext cx="325120" cy="1677035"/>
          </a:xfrm>
          <a:custGeom>
            <a:avLst/>
            <a:gdLst/>
            <a:ahLst/>
            <a:cxnLst/>
            <a:rect l="l" t="t" r="r" b="b"/>
            <a:pathLst>
              <a:path w="325120" h="1677035">
                <a:moveTo>
                  <a:pt x="0" y="1677035"/>
                </a:moveTo>
                <a:lnTo>
                  <a:pt x="324789" y="1677035"/>
                </a:lnTo>
                <a:lnTo>
                  <a:pt x="324789" y="0"/>
                </a:lnTo>
                <a:lnTo>
                  <a:pt x="0" y="0"/>
                </a:lnTo>
                <a:lnTo>
                  <a:pt x="0" y="1677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325739" y="609600"/>
            <a:ext cx="337820" cy="1677035"/>
          </a:xfrm>
          <a:custGeom>
            <a:avLst/>
            <a:gdLst/>
            <a:ahLst/>
            <a:cxnLst/>
            <a:rect l="l" t="t" r="r" b="b"/>
            <a:pathLst>
              <a:path w="337820" h="1677035">
                <a:moveTo>
                  <a:pt x="0" y="1677035"/>
                </a:moveTo>
                <a:lnTo>
                  <a:pt x="337350" y="1677035"/>
                </a:lnTo>
                <a:lnTo>
                  <a:pt x="337350" y="0"/>
                </a:lnTo>
                <a:lnTo>
                  <a:pt x="0" y="0"/>
                </a:lnTo>
                <a:lnTo>
                  <a:pt x="0" y="1677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663178" y="609600"/>
            <a:ext cx="346075" cy="1677035"/>
          </a:xfrm>
          <a:custGeom>
            <a:avLst/>
            <a:gdLst/>
            <a:ahLst/>
            <a:cxnLst/>
            <a:rect l="l" t="t" r="r" b="b"/>
            <a:pathLst>
              <a:path w="346075" h="1677035">
                <a:moveTo>
                  <a:pt x="0" y="1677035"/>
                </a:moveTo>
                <a:lnTo>
                  <a:pt x="346075" y="1677035"/>
                </a:lnTo>
                <a:lnTo>
                  <a:pt x="346075" y="0"/>
                </a:lnTo>
                <a:lnTo>
                  <a:pt x="0" y="0"/>
                </a:lnTo>
                <a:lnTo>
                  <a:pt x="0" y="1677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34772" y="2286749"/>
            <a:ext cx="589280" cy="136525"/>
          </a:xfrm>
          <a:custGeom>
            <a:avLst/>
            <a:gdLst/>
            <a:ahLst/>
            <a:cxnLst/>
            <a:rect l="l" t="t" r="r" b="b"/>
            <a:pathLst>
              <a:path w="589280" h="136525">
                <a:moveTo>
                  <a:pt x="0" y="136156"/>
                </a:moveTo>
                <a:lnTo>
                  <a:pt x="588683" y="136156"/>
                </a:lnTo>
                <a:lnTo>
                  <a:pt x="588683" y="0"/>
                </a:lnTo>
                <a:lnTo>
                  <a:pt x="0" y="0"/>
                </a:lnTo>
                <a:lnTo>
                  <a:pt x="0" y="1361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23468" y="2286749"/>
            <a:ext cx="2710180" cy="136525"/>
          </a:xfrm>
          <a:custGeom>
            <a:avLst/>
            <a:gdLst/>
            <a:ahLst/>
            <a:cxnLst/>
            <a:rect l="l" t="t" r="r" b="b"/>
            <a:pathLst>
              <a:path w="2710179" h="136525">
                <a:moveTo>
                  <a:pt x="0" y="136156"/>
                </a:moveTo>
                <a:lnTo>
                  <a:pt x="2709799" y="136156"/>
                </a:lnTo>
                <a:lnTo>
                  <a:pt x="2709799" y="0"/>
                </a:lnTo>
                <a:lnTo>
                  <a:pt x="0" y="0"/>
                </a:lnTo>
                <a:lnTo>
                  <a:pt x="0" y="1361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433317" y="2286749"/>
            <a:ext cx="3950335" cy="136525"/>
          </a:xfrm>
          <a:custGeom>
            <a:avLst/>
            <a:gdLst/>
            <a:ahLst/>
            <a:cxnLst/>
            <a:rect l="l" t="t" r="r" b="b"/>
            <a:pathLst>
              <a:path w="3950334" h="136525">
                <a:moveTo>
                  <a:pt x="0" y="136156"/>
                </a:moveTo>
                <a:lnTo>
                  <a:pt x="3949953" y="136156"/>
                </a:lnTo>
                <a:lnTo>
                  <a:pt x="3949953" y="0"/>
                </a:lnTo>
                <a:lnTo>
                  <a:pt x="0" y="0"/>
                </a:lnTo>
                <a:lnTo>
                  <a:pt x="0" y="1361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34772" y="2286749"/>
            <a:ext cx="8874480" cy="2314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4772" y="4601298"/>
            <a:ext cx="8874760" cy="199390"/>
          </a:xfrm>
          <a:custGeom>
            <a:avLst/>
            <a:gdLst/>
            <a:ahLst/>
            <a:cxnLst/>
            <a:rect l="l" t="t" r="r" b="b"/>
            <a:pathLst>
              <a:path w="8874760" h="199389">
                <a:moveTo>
                  <a:pt x="0" y="199301"/>
                </a:moveTo>
                <a:lnTo>
                  <a:pt x="8874506" y="199301"/>
                </a:lnTo>
                <a:lnTo>
                  <a:pt x="8874506" y="0"/>
                </a:lnTo>
                <a:lnTo>
                  <a:pt x="0" y="0"/>
                </a:lnTo>
                <a:lnTo>
                  <a:pt x="0" y="19930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83730" y="2549525"/>
            <a:ext cx="0" cy="2061845"/>
          </a:xfrm>
          <a:custGeom>
            <a:avLst/>
            <a:gdLst/>
            <a:ahLst/>
            <a:cxnLst/>
            <a:rect l="l" t="t" r="r" b="b"/>
            <a:pathLst>
              <a:path w="0" h="2061845">
                <a:moveTo>
                  <a:pt x="0" y="0"/>
                </a:moveTo>
                <a:lnTo>
                  <a:pt x="0" y="2061337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23468" y="600075"/>
            <a:ext cx="0" cy="1686560"/>
          </a:xfrm>
          <a:custGeom>
            <a:avLst/>
            <a:gdLst/>
            <a:ahLst/>
            <a:cxnLst/>
            <a:rect l="l" t="t" r="r" b="b"/>
            <a:pathLst>
              <a:path w="0" h="1686560">
                <a:moveTo>
                  <a:pt x="0" y="0"/>
                </a:moveTo>
                <a:lnTo>
                  <a:pt x="0" y="168656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23468" y="2286635"/>
            <a:ext cx="0" cy="136525"/>
          </a:xfrm>
          <a:custGeom>
            <a:avLst/>
            <a:gdLst/>
            <a:ahLst/>
            <a:cxnLst/>
            <a:rect l="l" t="t" r="r" b="b"/>
            <a:pathLst>
              <a:path w="0" h="136525">
                <a:moveTo>
                  <a:pt x="0" y="0"/>
                </a:moveTo>
                <a:lnTo>
                  <a:pt x="0" y="13627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23468" y="2422905"/>
            <a:ext cx="0" cy="146050"/>
          </a:xfrm>
          <a:custGeom>
            <a:avLst/>
            <a:gdLst/>
            <a:ahLst/>
            <a:cxnLst/>
            <a:rect l="l" t="t" r="r" b="b"/>
            <a:pathLst>
              <a:path w="0" h="146050">
                <a:moveTo>
                  <a:pt x="0" y="0"/>
                </a:moveTo>
                <a:lnTo>
                  <a:pt x="0" y="145669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23468" y="2568575"/>
            <a:ext cx="0" cy="117475"/>
          </a:xfrm>
          <a:custGeom>
            <a:avLst/>
            <a:gdLst/>
            <a:ahLst/>
            <a:cxnLst/>
            <a:rect l="l" t="t" r="r" b="b"/>
            <a:pathLst>
              <a:path w="0" h="117475">
                <a:moveTo>
                  <a:pt x="0" y="0"/>
                </a:moveTo>
                <a:lnTo>
                  <a:pt x="0" y="11709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23468" y="2685669"/>
            <a:ext cx="0" cy="1925320"/>
          </a:xfrm>
          <a:custGeom>
            <a:avLst/>
            <a:gdLst/>
            <a:ahLst/>
            <a:cxnLst/>
            <a:rect l="l" t="t" r="r" b="b"/>
            <a:pathLst>
              <a:path w="0" h="1925320">
                <a:moveTo>
                  <a:pt x="0" y="0"/>
                </a:moveTo>
                <a:lnTo>
                  <a:pt x="0" y="1925192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017816" y="600075"/>
            <a:ext cx="0" cy="1696085"/>
          </a:xfrm>
          <a:custGeom>
            <a:avLst/>
            <a:gdLst/>
            <a:ahLst/>
            <a:cxnLst/>
            <a:rect l="l" t="t" r="r" b="b"/>
            <a:pathLst>
              <a:path w="0" h="1696085">
                <a:moveTo>
                  <a:pt x="0" y="0"/>
                </a:moveTo>
                <a:lnTo>
                  <a:pt x="0" y="169608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017816" y="2413380"/>
            <a:ext cx="0" cy="155575"/>
          </a:xfrm>
          <a:custGeom>
            <a:avLst/>
            <a:gdLst/>
            <a:ahLst/>
            <a:cxnLst/>
            <a:rect l="l" t="t" r="r" b="b"/>
            <a:pathLst>
              <a:path w="0" h="155575">
                <a:moveTo>
                  <a:pt x="0" y="0"/>
                </a:moveTo>
                <a:lnTo>
                  <a:pt x="0" y="15519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017816" y="2568575"/>
            <a:ext cx="0" cy="2042795"/>
          </a:xfrm>
          <a:custGeom>
            <a:avLst/>
            <a:gdLst/>
            <a:ahLst/>
            <a:cxnLst/>
            <a:rect l="l" t="t" r="r" b="b"/>
            <a:pathLst>
              <a:path w="0" h="2042795">
                <a:moveTo>
                  <a:pt x="0" y="0"/>
                </a:moveTo>
                <a:lnTo>
                  <a:pt x="0" y="204228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312163" y="600075"/>
            <a:ext cx="0" cy="1696085"/>
          </a:xfrm>
          <a:custGeom>
            <a:avLst/>
            <a:gdLst/>
            <a:ahLst/>
            <a:cxnLst/>
            <a:rect l="l" t="t" r="r" b="b"/>
            <a:pathLst>
              <a:path w="0" h="1696085">
                <a:moveTo>
                  <a:pt x="0" y="0"/>
                </a:moveTo>
                <a:lnTo>
                  <a:pt x="0" y="169608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312163" y="2413380"/>
            <a:ext cx="0" cy="155575"/>
          </a:xfrm>
          <a:custGeom>
            <a:avLst/>
            <a:gdLst/>
            <a:ahLst/>
            <a:cxnLst/>
            <a:rect l="l" t="t" r="r" b="b"/>
            <a:pathLst>
              <a:path w="0" h="155575">
                <a:moveTo>
                  <a:pt x="0" y="0"/>
                </a:moveTo>
                <a:lnTo>
                  <a:pt x="0" y="15519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312163" y="2568575"/>
            <a:ext cx="0" cy="2042795"/>
          </a:xfrm>
          <a:custGeom>
            <a:avLst/>
            <a:gdLst/>
            <a:ahLst/>
            <a:cxnLst/>
            <a:rect l="l" t="t" r="r" b="b"/>
            <a:pathLst>
              <a:path w="0" h="2042795">
                <a:moveTo>
                  <a:pt x="0" y="0"/>
                </a:moveTo>
                <a:lnTo>
                  <a:pt x="0" y="204228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635632" y="600075"/>
            <a:ext cx="0" cy="1696085"/>
          </a:xfrm>
          <a:custGeom>
            <a:avLst/>
            <a:gdLst/>
            <a:ahLst/>
            <a:cxnLst/>
            <a:rect l="l" t="t" r="r" b="b"/>
            <a:pathLst>
              <a:path w="0" h="1696085">
                <a:moveTo>
                  <a:pt x="0" y="0"/>
                </a:moveTo>
                <a:lnTo>
                  <a:pt x="0" y="169608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635632" y="2413380"/>
            <a:ext cx="0" cy="155575"/>
          </a:xfrm>
          <a:custGeom>
            <a:avLst/>
            <a:gdLst/>
            <a:ahLst/>
            <a:cxnLst/>
            <a:rect l="l" t="t" r="r" b="b"/>
            <a:pathLst>
              <a:path w="0" h="155575">
                <a:moveTo>
                  <a:pt x="0" y="0"/>
                </a:moveTo>
                <a:lnTo>
                  <a:pt x="0" y="15519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635632" y="2568575"/>
            <a:ext cx="0" cy="2042795"/>
          </a:xfrm>
          <a:custGeom>
            <a:avLst/>
            <a:gdLst/>
            <a:ahLst/>
            <a:cxnLst/>
            <a:rect l="l" t="t" r="r" b="b"/>
            <a:pathLst>
              <a:path w="0" h="2042795">
                <a:moveTo>
                  <a:pt x="0" y="0"/>
                </a:moveTo>
                <a:lnTo>
                  <a:pt x="0" y="204228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930019" y="600075"/>
            <a:ext cx="0" cy="1696085"/>
          </a:xfrm>
          <a:custGeom>
            <a:avLst/>
            <a:gdLst/>
            <a:ahLst/>
            <a:cxnLst/>
            <a:rect l="l" t="t" r="r" b="b"/>
            <a:pathLst>
              <a:path w="0" h="1696085">
                <a:moveTo>
                  <a:pt x="0" y="0"/>
                </a:moveTo>
                <a:lnTo>
                  <a:pt x="0" y="169608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930019" y="2413380"/>
            <a:ext cx="0" cy="155575"/>
          </a:xfrm>
          <a:custGeom>
            <a:avLst/>
            <a:gdLst/>
            <a:ahLst/>
            <a:cxnLst/>
            <a:rect l="l" t="t" r="r" b="b"/>
            <a:pathLst>
              <a:path w="0" h="155575">
                <a:moveTo>
                  <a:pt x="0" y="0"/>
                </a:moveTo>
                <a:lnTo>
                  <a:pt x="0" y="15519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930019" y="2568575"/>
            <a:ext cx="0" cy="2042795"/>
          </a:xfrm>
          <a:custGeom>
            <a:avLst/>
            <a:gdLst/>
            <a:ahLst/>
            <a:cxnLst/>
            <a:rect l="l" t="t" r="r" b="b"/>
            <a:pathLst>
              <a:path w="0" h="2042795">
                <a:moveTo>
                  <a:pt x="0" y="0"/>
                </a:moveTo>
                <a:lnTo>
                  <a:pt x="0" y="204228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224277" y="600075"/>
            <a:ext cx="0" cy="1696085"/>
          </a:xfrm>
          <a:custGeom>
            <a:avLst/>
            <a:gdLst/>
            <a:ahLst/>
            <a:cxnLst/>
            <a:rect l="l" t="t" r="r" b="b"/>
            <a:pathLst>
              <a:path w="0" h="1696085">
                <a:moveTo>
                  <a:pt x="0" y="0"/>
                </a:moveTo>
                <a:lnTo>
                  <a:pt x="0" y="169608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224277" y="2413380"/>
            <a:ext cx="0" cy="155575"/>
          </a:xfrm>
          <a:custGeom>
            <a:avLst/>
            <a:gdLst/>
            <a:ahLst/>
            <a:cxnLst/>
            <a:rect l="l" t="t" r="r" b="b"/>
            <a:pathLst>
              <a:path w="0" h="155575">
                <a:moveTo>
                  <a:pt x="0" y="0"/>
                </a:moveTo>
                <a:lnTo>
                  <a:pt x="0" y="15519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224277" y="2568575"/>
            <a:ext cx="0" cy="2042795"/>
          </a:xfrm>
          <a:custGeom>
            <a:avLst/>
            <a:gdLst/>
            <a:ahLst/>
            <a:cxnLst/>
            <a:rect l="l" t="t" r="r" b="b"/>
            <a:pathLst>
              <a:path w="0" h="2042795">
                <a:moveTo>
                  <a:pt x="0" y="0"/>
                </a:moveTo>
                <a:lnTo>
                  <a:pt x="0" y="204228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518664" y="600075"/>
            <a:ext cx="0" cy="1696085"/>
          </a:xfrm>
          <a:custGeom>
            <a:avLst/>
            <a:gdLst/>
            <a:ahLst/>
            <a:cxnLst/>
            <a:rect l="l" t="t" r="r" b="b"/>
            <a:pathLst>
              <a:path w="0" h="1696085">
                <a:moveTo>
                  <a:pt x="0" y="0"/>
                </a:moveTo>
                <a:lnTo>
                  <a:pt x="0" y="169608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518664" y="2413380"/>
            <a:ext cx="0" cy="155575"/>
          </a:xfrm>
          <a:custGeom>
            <a:avLst/>
            <a:gdLst/>
            <a:ahLst/>
            <a:cxnLst/>
            <a:rect l="l" t="t" r="r" b="b"/>
            <a:pathLst>
              <a:path w="0" h="155575">
                <a:moveTo>
                  <a:pt x="0" y="0"/>
                </a:moveTo>
                <a:lnTo>
                  <a:pt x="0" y="15519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518664" y="2568575"/>
            <a:ext cx="0" cy="2042795"/>
          </a:xfrm>
          <a:custGeom>
            <a:avLst/>
            <a:gdLst/>
            <a:ahLst/>
            <a:cxnLst/>
            <a:rect l="l" t="t" r="r" b="b"/>
            <a:pathLst>
              <a:path w="0" h="2042795">
                <a:moveTo>
                  <a:pt x="0" y="0"/>
                </a:moveTo>
                <a:lnTo>
                  <a:pt x="0" y="204228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813050" y="600075"/>
            <a:ext cx="0" cy="1696085"/>
          </a:xfrm>
          <a:custGeom>
            <a:avLst/>
            <a:gdLst/>
            <a:ahLst/>
            <a:cxnLst/>
            <a:rect l="l" t="t" r="r" b="b"/>
            <a:pathLst>
              <a:path w="0" h="1696085">
                <a:moveTo>
                  <a:pt x="0" y="0"/>
                </a:moveTo>
                <a:lnTo>
                  <a:pt x="0" y="169608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2813050" y="2413380"/>
            <a:ext cx="0" cy="155575"/>
          </a:xfrm>
          <a:custGeom>
            <a:avLst/>
            <a:gdLst/>
            <a:ahLst/>
            <a:cxnLst/>
            <a:rect l="l" t="t" r="r" b="b"/>
            <a:pathLst>
              <a:path w="0" h="155575">
                <a:moveTo>
                  <a:pt x="0" y="0"/>
                </a:moveTo>
                <a:lnTo>
                  <a:pt x="0" y="15519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813050" y="2568575"/>
            <a:ext cx="0" cy="2042795"/>
          </a:xfrm>
          <a:custGeom>
            <a:avLst/>
            <a:gdLst/>
            <a:ahLst/>
            <a:cxnLst/>
            <a:rect l="l" t="t" r="r" b="b"/>
            <a:pathLst>
              <a:path w="0" h="2042795">
                <a:moveTo>
                  <a:pt x="0" y="0"/>
                </a:moveTo>
                <a:lnTo>
                  <a:pt x="0" y="204228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107308" y="600075"/>
            <a:ext cx="0" cy="1696085"/>
          </a:xfrm>
          <a:custGeom>
            <a:avLst/>
            <a:gdLst/>
            <a:ahLst/>
            <a:cxnLst/>
            <a:rect l="l" t="t" r="r" b="b"/>
            <a:pathLst>
              <a:path w="0" h="1696085">
                <a:moveTo>
                  <a:pt x="0" y="0"/>
                </a:moveTo>
                <a:lnTo>
                  <a:pt x="0" y="169608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3107308" y="2413380"/>
            <a:ext cx="0" cy="155575"/>
          </a:xfrm>
          <a:custGeom>
            <a:avLst/>
            <a:gdLst/>
            <a:ahLst/>
            <a:cxnLst/>
            <a:rect l="l" t="t" r="r" b="b"/>
            <a:pathLst>
              <a:path w="0" h="155575">
                <a:moveTo>
                  <a:pt x="0" y="0"/>
                </a:moveTo>
                <a:lnTo>
                  <a:pt x="0" y="15519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107308" y="2568575"/>
            <a:ext cx="0" cy="2042795"/>
          </a:xfrm>
          <a:custGeom>
            <a:avLst/>
            <a:gdLst/>
            <a:ahLst/>
            <a:cxnLst/>
            <a:rect l="l" t="t" r="r" b="b"/>
            <a:pathLst>
              <a:path w="0" h="2042795">
                <a:moveTo>
                  <a:pt x="0" y="0"/>
                </a:moveTo>
                <a:lnTo>
                  <a:pt x="0" y="204228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433317" y="600075"/>
            <a:ext cx="0" cy="1686560"/>
          </a:xfrm>
          <a:custGeom>
            <a:avLst/>
            <a:gdLst/>
            <a:ahLst/>
            <a:cxnLst/>
            <a:rect l="l" t="t" r="r" b="b"/>
            <a:pathLst>
              <a:path w="0" h="1686560">
                <a:moveTo>
                  <a:pt x="0" y="0"/>
                </a:moveTo>
                <a:lnTo>
                  <a:pt x="0" y="168656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433317" y="2286635"/>
            <a:ext cx="0" cy="136525"/>
          </a:xfrm>
          <a:custGeom>
            <a:avLst/>
            <a:gdLst/>
            <a:ahLst/>
            <a:cxnLst/>
            <a:rect l="l" t="t" r="r" b="b"/>
            <a:pathLst>
              <a:path w="0" h="136525">
                <a:moveTo>
                  <a:pt x="0" y="0"/>
                </a:moveTo>
                <a:lnTo>
                  <a:pt x="0" y="13627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433317" y="2422905"/>
            <a:ext cx="0" cy="146050"/>
          </a:xfrm>
          <a:custGeom>
            <a:avLst/>
            <a:gdLst/>
            <a:ahLst/>
            <a:cxnLst/>
            <a:rect l="l" t="t" r="r" b="b"/>
            <a:pathLst>
              <a:path w="0" h="146050">
                <a:moveTo>
                  <a:pt x="0" y="0"/>
                </a:moveTo>
                <a:lnTo>
                  <a:pt x="0" y="145669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433317" y="2568575"/>
            <a:ext cx="0" cy="2042795"/>
          </a:xfrm>
          <a:custGeom>
            <a:avLst/>
            <a:gdLst/>
            <a:ahLst/>
            <a:cxnLst/>
            <a:rect l="l" t="t" r="r" b="b"/>
            <a:pathLst>
              <a:path w="0" h="2042795">
                <a:moveTo>
                  <a:pt x="0" y="0"/>
                </a:moveTo>
                <a:lnTo>
                  <a:pt x="0" y="204228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727703" y="600075"/>
            <a:ext cx="0" cy="1696085"/>
          </a:xfrm>
          <a:custGeom>
            <a:avLst/>
            <a:gdLst/>
            <a:ahLst/>
            <a:cxnLst/>
            <a:rect l="l" t="t" r="r" b="b"/>
            <a:pathLst>
              <a:path w="0" h="1696085">
                <a:moveTo>
                  <a:pt x="0" y="0"/>
                </a:moveTo>
                <a:lnTo>
                  <a:pt x="0" y="169608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727703" y="2413380"/>
            <a:ext cx="0" cy="155575"/>
          </a:xfrm>
          <a:custGeom>
            <a:avLst/>
            <a:gdLst/>
            <a:ahLst/>
            <a:cxnLst/>
            <a:rect l="l" t="t" r="r" b="b"/>
            <a:pathLst>
              <a:path w="0" h="155575">
                <a:moveTo>
                  <a:pt x="0" y="0"/>
                </a:moveTo>
                <a:lnTo>
                  <a:pt x="0" y="15519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727703" y="2568575"/>
            <a:ext cx="0" cy="2042795"/>
          </a:xfrm>
          <a:custGeom>
            <a:avLst/>
            <a:gdLst/>
            <a:ahLst/>
            <a:cxnLst/>
            <a:rect l="l" t="t" r="r" b="b"/>
            <a:pathLst>
              <a:path w="0" h="2042795">
                <a:moveTo>
                  <a:pt x="0" y="0"/>
                </a:moveTo>
                <a:lnTo>
                  <a:pt x="0" y="204228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021963" y="600075"/>
            <a:ext cx="0" cy="1696085"/>
          </a:xfrm>
          <a:custGeom>
            <a:avLst/>
            <a:gdLst/>
            <a:ahLst/>
            <a:cxnLst/>
            <a:rect l="l" t="t" r="r" b="b"/>
            <a:pathLst>
              <a:path w="0" h="1696085">
                <a:moveTo>
                  <a:pt x="0" y="0"/>
                </a:moveTo>
                <a:lnTo>
                  <a:pt x="0" y="169608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4021963" y="2413380"/>
            <a:ext cx="0" cy="155575"/>
          </a:xfrm>
          <a:custGeom>
            <a:avLst/>
            <a:gdLst/>
            <a:ahLst/>
            <a:cxnLst/>
            <a:rect l="l" t="t" r="r" b="b"/>
            <a:pathLst>
              <a:path w="0" h="155575">
                <a:moveTo>
                  <a:pt x="0" y="0"/>
                </a:moveTo>
                <a:lnTo>
                  <a:pt x="0" y="15519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021963" y="2568575"/>
            <a:ext cx="0" cy="2042795"/>
          </a:xfrm>
          <a:custGeom>
            <a:avLst/>
            <a:gdLst/>
            <a:ahLst/>
            <a:cxnLst/>
            <a:rect l="l" t="t" r="r" b="b"/>
            <a:pathLst>
              <a:path w="0" h="2042795">
                <a:moveTo>
                  <a:pt x="0" y="0"/>
                </a:moveTo>
                <a:lnTo>
                  <a:pt x="0" y="204228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4316348" y="600075"/>
            <a:ext cx="0" cy="1696085"/>
          </a:xfrm>
          <a:custGeom>
            <a:avLst/>
            <a:gdLst/>
            <a:ahLst/>
            <a:cxnLst/>
            <a:rect l="l" t="t" r="r" b="b"/>
            <a:pathLst>
              <a:path w="0" h="1696085">
                <a:moveTo>
                  <a:pt x="0" y="0"/>
                </a:moveTo>
                <a:lnTo>
                  <a:pt x="0" y="169608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4316348" y="2413380"/>
            <a:ext cx="0" cy="155575"/>
          </a:xfrm>
          <a:custGeom>
            <a:avLst/>
            <a:gdLst/>
            <a:ahLst/>
            <a:cxnLst/>
            <a:rect l="l" t="t" r="r" b="b"/>
            <a:pathLst>
              <a:path w="0" h="155575">
                <a:moveTo>
                  <a:pt x="0" y="0"/>
                </a:moveTo>
                <a:lnTo>
                  <a:pt x="0" y="15519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4316348" y="2568575"/>
            <a:ext cx="0" cy="2042795"/>
          </a:xfrm>
          <a:custGeom>
            <a:avLst/>
            <a:gdLst/>
            <a:ahLst/>
            <a:cxnLst/>
            <a:rect l="l" t="t" r="r" b="b"/>
            <a:pathLst>
              <a:path w="0" h="2042795">
                <a:moveTo>
                  <a:pt x="0" y="0"/>
                </a:moveTo>
                <a:lnTo>
                  <a:pt x="0" y="204228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610734" y="600075"/>
            <a:ext cx="0" cy="1696085"/>
          </a:xfrm>
          <a:custGeom>
            <a:avLst/>
            <a:gdLst/>
            <a:ahLst/>
            <a:cxnLst/>
            <a:rect l="l" t="t" r="r" b="b"/>
            <a:pathLst>
              <a:path w="0" h="1696085">
                <a:moveTo>
                  <a:pt x="0" y="0"/>
                </a:moveTo>
                <a:lnTo>
                  <a:pt x="0" y="169608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610734" y="2413380"/>
            <a:ext cx="0" cy="155575"/>
          </a:xfrm>
          <a:custGeom>
            <a:avLst/>
            <a:gdLst/>
            <a:ahLst/>
            <a:cxnLst/>
            <a:rect l="l" t="t" r="r" b="b"/>
            <a:pathLst>
              <a:path w="0" h="155575">
                <a:moveTo>
                  <a:pt x="0" y="0"/>
                </a:moveTo>
                <a:lnTo>
                  <a:pt x="0" y="15519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4610734" y="2568575"/>
            <a:ext cx="0" cy="2042795"/>
          </a:xfrm>
          <a:custGeom>
            <a:avLst/>
            <a:gdLst/>
            <a:ahLst/>
            <a:cxnLst/>
            <a:rect l="l" t="t" r="r" b="b"/>
            <a:pathLst>
              <a:path w="0" h="2042795">
                <a:moveTo>
                  <a:pt x="0" y="0"/>
                </a:moveTo>
                <a:lnTo>
                  <a:pt x="0" y="204228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4904994" y="600075"/>
            <a:ext cx="0" cy="1696085"/>
          </a:xfrm>
          <a:custGeom>
            <a:avLst/>
            <a:gdLst/>
            <a:ahLst/>
            <a:cxnLst/>
            <a:rect l="l" t="t" r="r" b="b"/>
            <a:pathLst>
              <a:path w="0" h="1696085">
                <a:moveTo>
                  <a:pt x="0" y="0"/>
                </a:moveTo>
                <a:lnTo>
                  <a:pt x="0" y="169608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4904994" y="2413380"/>
            <a:ext cx="0" cy="155575"/>
          </a:xfrm>
          <a:custGeom>
            <a:avLst/>
            <a:gdLst/>
            <a:ahLst/>
            <a:cxnLst/>
            <a:rect l="l" t="t" r="r" b="b"/>
            <a:pathLst>
              <a:path w="0" h="155575">
                <a:moveTo>
                  <a:pt x="0" y="0"/>
                </a:moveTo>
                <a:lnTo>
                  <a:pt x="0" y="15519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4904994" y="2568575"/>
            <a:ext cx="0" cy="2042795"/>
          </a:xfrm>
          <a:custGeom>
            <a:avLst/>
            <a:gdLst/>
            <a:ahLst/>
            <a:cxnLst/>
            <a:rect l="l" t="t" r="r" b="b"/>
            <a:pathLst>
              <a:path w="0" h="2042795">
                <a:moveTo>
                  <a:pt x="0" y="0"/>
                </a:moveTo>
                <a:lnTo>
                  <a:pt x="0" y="204228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5199379" y="600075"/>
            <a:ext cx="0" cy="1696085"/>
          </a:xfrm>
          <a:custGeom>
            <a:avLst/>
            <a:gdLst/>
            <a:ahLst/>
            <a:cxnLst/>
            <a:rect l="l" t="t" r="r" b="b"/>
            <a:pathLst>
              <a:path w="0" h="1696085">
                <a:moveTo>
                  <a:pt x="0" y="0"/>
                </a:moveTo>
                <a:lnTo>
                  <a:pt x="0" y="169608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5199379" y="2413380"/>
            <a:ext cx="0" cy="155575"/>
          </a:xfrm>
          <a:custGeom>
            <a:avLst/>
            <a:gdLst/>
            <a:ahLst/>
            <a:cxnLst/>
            <a:rect l="l" t="t" r="r" b="b"/>
            <a:pathLst>
              <a:path w="0" h="155575">
                <a:moveTo>
                  <a:pt x="0" y="0"/>
                </a:moveTo>
                <a:lnTo>
                  <a:pt x="0" y="15519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5199379" y="2568575"/>
            <a:ext cx="0" cy="2042795"/>
          </a:xfrm>
          <a:custGeom>
            <a:avLst/>
            <a:gdLst/>
            <a:ahLst/>
            <a:cxnLst/>
            <a:rect l="l" t="t" r="r" b="b"/>
            <a:pathLst>
              <a:path w="0" h="2042795">
                <a:moveTo>
                  <a:pt x="0" y="0"/>
                </a:moveTo>
                <a:lnTo>
                  <a:pt x="0" y="204228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5493765" y="600075"/>
            <a:ext cx="0" cy="1696085"/>
          </a:xfrm>
          <a:custGeom>
            <a:avLst/>
            <a:gdLst/>
            <a:ahLst/>
            <a:cxnLst/>
            <a:rect l="l" t="t" r="r" b="b"/>
            <a:pathLst>
              <a:path w="0" h="1696085">
                <a:moveTo>
                  <a:pt x="0" y="0"/>
                </a:moveTo>
                <a:lnTo>
                  <a:pt x="0" y="169608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5493765" y="2413380"/>
            <a:ext cx="0" cy="155575"/>
          </a:xfrm>
          <a:custGeom>
            <a:avLst/>
            <a:gdLst/>
            <a:ahLst/>
            <a:cxnLst/>
            <a:rect l="l" t="t" r="r" b="b"/>
            <a:pathLst>
              <a:path w="0" h="155575">
                <a:moveTo>
                  <a:pt x="0" y="0"/>
                </a:moveTo>
                <a:lnTo>
                  <a:pt x="0" y="15519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5493765" y="2568575"/>
            <a:ext cx="0" cy="2042795"/>
          </a:xfrm>
          <a:custGeom>
            <a:avLst/>
            <a:gdLst/>
            <a:ahLst/>
            <a:cxnLst/>
            <a:rect l="l" t="t" r="r" b="b"/>
            <a:pathLst>
              <a:path w="0" h="2042795">
                <a:moveTo>
                  <a:pt x="0" y="0"/>
                </a:moveTo>
                <a:lnTo>
                  <a:pt x="0" y="204228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5868542" y="600075"/>
            <a:ext cx="0" cy="1696085"/>
          </a:xfrm>
          <a:custGeom>
            <a:avLst/>
            <a:gdLst/>
            <a:ahLst/>
            <a:cxnLst/>
            <a:rect l="l" t="t" r="r" b="b"/>
            <a:pathLst>
              <a:path w="0" h="1696085">
                <a:moveTo>
                  <a:pt x="0" y="0"/>
                </a:moveTo>
                <a:lnTo>
                  <a:pt x="0" y="169608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5868542" y="2413380"/>
            <a:ext cx="0" cy="155575"/>
          </a:xfrm>
          <a:custGeom>
            <a:avLst/>
            <a:gdLst/>
            <a:ahLst/>
            <a:cxnLst/>
            <a:rect l="l" t="t" r="r" b="b"/>
            <a:pathLst>
              <a:path w="0" h="155575">
                <a:moveTo>
                  <a:pt x="0" y="0"/>
                </a:moveTo>
                <a:lnTo>
                  <a:pt x="0" y="15519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5868542" y="2568575"/>
            <a:ext cx="0" cy="2042795"/>
          </a:xfrm>
          <a:custGeom>
            <a:avLst/>
            <a:gdLst/>
            <a:ahLst/>
            <a:cxnLst/>
            <a:rect l="l" t="t" r="r" b="b"/>
            <a:pathLst>
              <a:path w="0" h="2042795">
                <a:moveTo>
                  <a:pt x="0" y="0"/>
                </a:moveTo>
                <a:lnTo>
                  <a:pt x="0" y="204228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6162928" y="600075"/>
            <a:ext cx="0" cy="1696085"/>
          </a:xfrm>
          <a:custGeom>
            <a:avLst/>
            <a:gdLst/>
            <a:ahLst/>
            <a:cxnLst/>
            <a:rect l="l" t="t" r="r" b="b"/>
            <a:pathLst>
              <a:path w="0" h="1696085">
                <a:moveTo>
                  <a:pt x="0" y="0"/>
                </a:moveTo>
                <a:lnTo>
                  <a:pt x="0" y="169608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6162928" y="2413380"/>
            <a:ext cx="0" cy="155575"/>
          </a:xfrm>
          <a:custGeom>
            <a:avLst/>
            <a:gdLst/>
            <a:ahLst/>
            <a:cxnLst/>
            <a:rect l="l" t="t" r="r" b="b"/>
            <a:pathLst>
              <a:path w="0" h="155575">
                <a:moveTo>
                  <a:pt x="0" y="0"/>
                </a:moveTo>
                <a:lnTo>
                  <a:pt x="0" y="15519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6162928" y="2568575"/>
            <a:ext cx="0" cy="2042795"/>
          </a:xfrm>
          <a:custGeom>
            <a:avLst/>
            <a:gdLst/>
            <a:ahLst/>
            <a:cxnLst/>
            <a:rect l="l" t="t" r="r" b="b"/>
            <a:pathLst>
              <a:path w="0" h="2042795">
                <a:moveTo>
                  <a:pt x="0" y="0"/>
                </a:moveTo>
                <a:lnTo>
                  <a:pt x="0" y="204228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6457315" y="600075"/>
            <a:ext cx="0" cy="1696085"/>
          </a:xfrm>
          <a:custGeom>
            <a:avLst/>
            <a:gdLst/>
            <a:ahLst/>
            <a:cxnLst/>
            <a:rect l="l" t="t" r="r" b="b"/>
            <a:pathLst>
              <a:path w="0" h="1696085">
                <a:moveTo>
                  <a:pt x="0" y="0"/>
                </a:moveTo>
                <a:lnTo>
                  <a:pt x="0" y="169608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6457315" y="2413380"/>
            <a:ext cx="0" cy="155575"/>
          </a:xfrm>
          <a:custGeom>
            <a:avLst/>
            <a:gdLst/>
            <a:ahLst/>
            <a:cxnLst/>
            <a:rect l="l" t="t" r="r" b="b"/>
            <a:pathLst>
              <a:path w="0" h="155575">
                <a:moveTo>
                  <a:pt x="0" y="0"/>
                </a:moveTo>
                <a:lnTo>
                  <a:pt x="0" y="15519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6457315" y="2568575"/>
            <a:ext cx="0" cy="2042795"/>
          </a:xfrm>
          <a:custGeom>
            <a:avLst/>
            <a:gdLst/>
            <a:ahLst/>
            <a:cxnLst/>
            <a:rect l="l" t="t" r="r" b="b"/>
            <a:pathLst>
              <a:path w="0" h="2042795">
                <a:moveTo>
                  <a:pt x="0" y="0"/>
                </a:moveTo>
                <a:lnTo>
                  <a:pt x="0" y="204228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6751573" y="600075"/>
            <a:ext cx="0" cy="1696085"/>
          </a:xfrm>
          <a:custGeom>
            <a:avLst/>
            <a:gdLst/>
            <a:ahLst/>
            <a:cxnLst/>
            <a:rect l="l" t="t" r="r" b="b"/>
            <a:pathLst>
              <a:path w="0" h="1696085">
                <a:moveTo>
                  <a:pt x="0" y="0"/>
                </a:moveTo>
                <a:lnTo>
                  <a:pt x="0" y="169608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6751573" y="2413380"/>
            <a:ext cx="0" cy="155575"/>
          </a:xfrm>
          <a:custGeom>
            <a:avLst/>
            <a:gdLst/>
            <a:ahLst/>
            <a:cxnLst/>
            <a:rect l="l" t="t" r="r" b="b"/>
            <a:pathLst>
              <a:path w="0" h="155575">
                <a:moveTo>
                  <a:pt x="0" y="0"/>
                </a:moveTo>
                <a:lnTo>
                  <a:pt x="0" y="15519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6751573" y="2568575"/>
            <a:ext cx="0" cy="2042795"/>
          </a:xfrm>
          <a:custGeom>
            <a:avLst/>
            <a:gdLst/>
            <a:ahLst/>
            <a:cxnLst/>
            <a:rect l="l" t="t" r="r" b="b"/>
            <a:pathLst>
              <a:path w="0" h="2042795">
                <a:moveTo>
                  <a:pt x="0" y="0"/>
                </a:moveTo>
                <a:lnTo>
                  <a:pt x="0" y="204228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7045959" y="600075"/>
            <a:ext cx="0" cy="1696085"/>
          </a:xfrm>
          <a:custGeom>
            <a:avLst/>
            <a:gdLst/>
            <a:ahLst/>
            <a:cxnLst/>
            <a:rect l="l" t="t" r="r" b="b"/>
            <a:pathLst>
              <a:path w="0" h="1696085">
                <a:moveTo>
                  <a:pt x="0" y="0"/>
                </a:moveTo>
                <a:lnTo>
                  <a:pt x="0" y="169608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7045959" y="2413380"/>
            <a:ext cx="0" cy="155575"/>
          </a:xfrm>
          <a:custGeom>
            <a:avLst/>
            <a:gdLst/>
            <a:ahLst/>
            <a:cxnLst/>
            <a:rect l="l" t="t" r="r" b="b"/>
            <a:pathLst>
              <a:path w="0" h="155575">
                <a:moveTo>
                  <a:pt x="0" y="0"/>
                </a:moveTo>
                <a:lnTo>
                  <a:pt x="0" y="15519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7045959" y="2568575"/>
            <a:ext cx="0" cy="2042795"/>
          </a:xfrm>
          <a:custGeom>
            <a:avLst/>
            <a:gdLst/>
            <a:ahLst/>
            <a:cxnLst/>
            <a:rect l="l" t="t" r="r" b="b"/>
            <a:pathLst>
              <a:path w="0" h="2042795">
                <a:moveTo>
                  <a:pt x="0" y="0"/>
                </a:moveTo>
                <a:lnTo>
                  <a:pt x="0" y="204228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7383271" y="600075"/>
            <a:ext cx="0" cy="1686560"/>
          </a:xfrm>
          <a:custGeom>
            <a:avLst/>
            <a:gdLst/>
            <a:ahLst/>
            <a:cxnLst/>
            <a:rect l="l" t="t" r="r" b="b"/>
            <a:pathLst>
              <a:path w="0" h="1686560">
                <a:moveTo>
                  <a:pt x="0" y="0"/>
                </a:moveTo>
                <a:lnTo>
                  <a:pt x="0" y="168656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7383271" y="2286635"/>
            <a:ext cx="0" cy="136525"/>
          </a:xfrm>
          <a:custGeom>
            <a:avLst/>
            <a:gdLst/>
            <a:ahLst/>
            <a:cxnLst/>
            <a:rect l="l" t="t" r="r" b="b"/>
            <a:pathLst>
              <a:path w="0" h="136525">
                <a:moveTo>
                  <a:pt x="0" y="0"/>
                </a:moveTo>
                <a:lnTo>
                  <a:pt x="0" y="13627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7383271" y="2422905"/>
            <a:ext cx="0" cy="2188210"/>
          </a:xfrm>
          <a:custGeom>
            <a:avLst/>
            <a:gdLst/>
            <a:ahLst/>
            <a:cxnLst/>
            <a:rect l="l" t="t" r="r" b="b"/>
            <a:pathLst>
              <a:path w="0" h="2188210">
                <a:moveTo>
                  <a:pt x="0" y="0"/>
                </a:moveTo>
                <a:lnTo>
                  <a:pt x="0" y="218795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7879206" y="2549525"/>
            <a:ext cx="0" cy="2061845"/>
          </a:xfrm>
          <a:custGeom>
            <a:avLst/>
            <a:gdLst/>
            <a:ahLst/>
            <a:cxnLst/>
            <a:rect l="l" t="t" r="r" b="b"/>
            <a:pathLst>
              <a:path w="0" h="2061845">
                <a:moveTo>
                  <a:pt x="0" y="0"/>
                </a:moveTo>
                <a:lnTo>
                  <a:pt x="0" y="2061337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8001000" y="600075"/>
            <a:ext cx="0" cy="1686560"/>
          </a:xfrm>
          <a:custGeom>
            <a:avLst/>
            <a:gdLst/>
            <a:ahLst/>
            <a:cxnLst/>
            <a:rect l="l" t="t" r="r" b="b"/>
            <a:pathLst>
              <a:path w="0" h="1686560">
                <a:moveTo>
                  <a:pt x="0" y="0"/>
                </a:moveTo>
                <a:lnTo>
                  <a:pt x="0" y="168656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8001000" y="2286635"/>
            <a:ext cx="0" cy="136525"/>
          </a:xfrm>
          <a:custGeom>
            <a:avLst/>
            <a:gdLst/>
            <a:ahLst/>
            <a:cxnLst/>
            <a:rect l="l" t="t" r="r" b="b"/>
            <a:pathLst>
              <a:path w="0" h="136525">
                <a:moveTo>
                  <a:pt x="0" y="0"/>
                </a:moveTo>
                <a:lnTo>
                  <a:pt x="0" y="13627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8001000" y="2422905"/>
            <a:ext cx="0" cy="2188210"/>
          </a:xfrm>
          <a:custGeom>
            <a:avLst/>
            <a:gdLst/>
            <a:ahLst/>
            <a:cxnLst/>
            <a:rect l="l" t="t" r="r" b="b"/>
            <a:pathLst>
              <a:path w="0" h="2188210">
                <a:moveTo>
                  <a:pt x="0" y="0"/>
                </a:moveTo>
                <a:lnTo>
                  <a:pt x="0" y="218795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8325739" y="600075"/>
            <a:ext cx="0" cy="1696085"/>
          </a:xfrm>
          <a:custGeom>
            <a:avLst/>
            <a:gdLst/>
            <a:ahLst/>
            <a:cxnLst/>
            <a:rect l="l" t="t" r="r" b="b"/>
            <a:pathLst>
              <a:path w="0" h="1696085">
                <a:moveTo>
                  <a:pt x="0" y="0"/>
                </a:moveTo>
                <a:lnTo>
                  <a:pt x="0" y="169608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8325739" y="2413380"/>
            <a:ext cx="0" cy="155575"/>
          </a:xfrm>
          <a:custGeom>
            <a:avLst/>
            <a:gdLst/>
            <a:ahLst/>
            <a:cxnLst/>
            <a:rect l="l" t="t" r="r" b="b"/>
            <a:pathLst>
              <a:path w="0" h="155575">
                <a:moveTo>
                  <a:pt x="0" y="0"/>
                </a:moveTo>
                <a:lnTo>
                  <a:pt x="0" y="15519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8325739" y="2568575"/>
            <a:ext cx="0" cy="2042795"/>
          </a:xfrm>
          <a:custGeom>
            <a:avLst/>
            <a:gdLst/>
            <a:ahLst/>
            <a:cxnLst/>
            <a:rect l="l" t="t" r="r" b="b"/>
            <a:pathLst>
              <a:path w="0" h="2042795">
                <a:moveTo>
                  <a:pt x="0" y="0"/>
                </a:moveTo>
                <a:lnTo>
                  <a:pt x="0" y="204228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8663178" y="600075"/>
            <a:ext cx="0" cy="1696085"/>
          </a:xfrm>
          <a:custGeom>
            <a:avLst/>
            <a:gdLst/>
            <a:ahLst/>
            <a:cxnLst/>
            <a:rect l="l" t="t" r="r" b="b"/>
            <a:pathLst>
              <a:path w="0" h="1696085">
                <a:moveTo>
                  <a:pt x="0" y="0"/>
                </a:moveTo>
                <a:lnTo>
                  <a:pt x="0" y="169608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8663178" y="2413380"/>
            <a:ext cx="0" cy="155575"/>
          </a:xfrm>
          <a:custGeom>
            <a:avLst/>
            <a:gdLst/>
            <a:ahLst/>
            <a:cxnLst/>
            <a:rect l="l" t="t" r="r" b="b"/>
            <a:pathLst>
              <a:path w="0" h="155575">
                <a:moveTo>
                  <a:pt x="0" y="0"/>
                </a:moveTo>
                <a:lnTo>
                  <a:pt x="0" y="15519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8663178" y="2568575"/>
            <a:ext cx="0" cy="2042795"/>
          </a:xfrm>
          <a:custGeom>
            <a:avLst/>
            <a:gdLst/>
            <a:ahLst/>
            <a:cxnLst/>
            <a:rect l="l" t="t" r="r" b="b"/>
            <a:pathLst>
              <a:path w="0" h="2042795">
                <a:moveTo>
                  <a:pt x="0" y="0"/>
                </a:moveTo>
                <a:lnTo>
                  <a:pt x="0" y="204228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25252" y="2286635"/>
            <a:ext cx="8893810" cy="0"/>
          </a:xfrm>
          <a:custGeom>
            <a:avLst/>
            <a:gdLst/>
            <a:ahLst/>
            <a:cxnLst/>
            <a:rect l="l" t="t" r="r" b="b"/>
            <a:pathLst>
              <a:path w="8893810" h="0">
                <a:moveTo>
                  <a:pt x="0" y="0"/>
                </a:moveTo>
                <a:lnTo>
                  <a:pt x="8893525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25252" y="2422905"/>
            <a:ext cx="8893810" cy="0"/>
          </a:xfrm>
          <a:custGeom>
            <a:avLst/>
            <a:gdLst/>
            <a:ahLst/>
            <a:cxnLst/>
            <a:rect l="l" t="t" r="r" b="b"/>
            <a:pathLst>
              <a:path w="8893810" h="0">
                <a:moveTo>
                  <a:pt x="0" y="0"/>
                </a:moveTo>
                <a:lnTo>
                  <a:pt x="8893525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125252" y="2559050"/>
            <a:ext cx="8893810" cy="0"/>
          </a:xfrm>
          <a:custGeom>
            <a:avLst/>
            <a:gdLst/>
            <a:ahLst/>
            <a:cxnLst/>
            <a:rect l="l" t="t" r="r" b="b"/>
            <a:pathLst>
              <a:path w="8893810" h="0">
                <a:moveTo>
                  <a:pt x="0" y="0"/>
                </a:moveTo>
                <a:lnTo>
                  <a:pt x="8893525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574205" y="2695194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 h="0">
                <a:moveTo>
                  <a:pt x="0" y="0"/>
                </a:moveTo>
                <a:lnTo>
                  <a:pt x="158788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732993" y="2695194"/>
            <a:ext cx="6659880" cy="0"/>
          </a:xfrm>
          <a:custGeom>
            <a:avLst/>
            <a:gdLst/>
            <a:ahLst/>
            <a:cxnLst/>
            <a:rect l="l" t="t" r="r" b="b"/>
            <a:pathLst>
              <a:path w="6659880" h="0">
                <a:moveTo>
                  <a:pt x="0" y="0"/>
                </a:moveTo>
                <a:lnTo>
                  <a:pt x="665980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7869681" y="2695194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 h="0">
                <a:moveTo>
                  <a:pt x="0" y="0"/>
                </a:moveTo>
                <a:lnTo>
                  <a:pt x="140843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8010525" y="2695194"/>
            <a:ext cx="1002030" cy="0"/>
          </a:xfrm>
          <a:custGeom>
            <a:avLst/>
            <a:gdLst/>
            <a:ahLst/>
            <a:cxnLst/>
            <a:rect l="l" t="t" r="r" b="b"/>
            <a:pathLst>
              <a:path w="1002029" h="0">
                <a:moveTo>
                  <a:pt x="0" y="0"/>
                </a:moveTo>
                <a:lnTo>
                  <a:pt x="100190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574205" y="2831338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 h="0">
                <a:moveTo>
                  <a:pt x="0" y="0"/>
                </a:moveTo>
                <a:lnTo>
                  <a:pt x="158788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732993" y="2831338"/>
            <a:ext cx="6659880" cy="0"/>
          </a:xfrm>
          <a:custGeom>
            <a:avLst/>
            <a:gdLst/>
            <a:ahLst/>
            <a:cxnLst/>
            <a:rect l="l" t="t" r="r" b="b"/>
            <a:pathLst>
              <a:path w="6659880" h="0">
                <a:moveTo>
                  <a:pt x="0" y="0"/>
                </a:moveTo>
                <a:lnTo>
                  <a:pt x="665980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7869681" y="2831338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 h="0">
                <a:moveTo>
                  <a:pt x="0" y="0"/>
                </a:moveTo>
                <a:lnTo>
                  <a:pt x="140843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8010525" y="2831338"/>
            <a:ext cx="1002030" cy="0"/>
          </a:xfrm>
          <a:custGeom>
            <a:avLst/>
            <a:gdLst/>
            <a:ahLst/>
            <a:cxnLst/>
            <a:rect l="l" t="t" r="r" b="b"/>
            <a:pathLst>
              <a:path w="1002029" h="0">
                <a:moveTo>
                  <a:pt x="0" y="0"/>
                </a:moveTo>
                <a:lnTo>
                  <a:pt x="100190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574205" y="2967482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 h="0">
                <a:moveTo>
                  <a:pt x="0" y="0"/>
                </a:moveTo>
                <a:lnTo>
                  <a:pt x="158788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732993" y="2967482"/>
            <a:ext cx="6659880" cy="0"/>
          </a:xfrm>
          <a:custGeom>
            <a:avLst/>
            <a:gdLst/>
            <a:ahLst/>
            <a:cxnLst/>
            <a:rect l="l" t="t" r="r" b="b"/>
            <a:pathLst>
              <a:path w="6659880" h="0">
                <a:moveTo>
                  <a:pt x="0" y="0"/>
                </a:moveTo>
                <a:lnTo>
                  <a:pt x="665980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7869681" y="2967482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 h="0">
                <a:moveTo>
                  <a:pt x="0" y="0"/>
                </a:moveTo>
                <a:lnTo>
                  <a:pt x="140843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8010525" y="2967482"/>
            <a:ext cx="1002030" cy="0"/>
          </a:xfrm>
          <a:custGeom>
            <a:avLst/>
            <a:gdLst/>
            <a:ahLst/>
            <a:cxnLst/>
            <a:rect l="l" t="t" r="r" b="b"/>
            <a:pathLst>
              <a:path w="1002029" h="0">
                <a:moveTo>
                  <a:pt x="0" y="0"/>
                </a:moveTo>
                <a:lnTo>
                  <a:pt x="100190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574205" y="3103626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 h="0">
                <a:moveTo>
                  <a:pt x="0" y="0"/>
                </a:moveTo>
                <a:lnTo>
                  <a:pt x="158788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732993" y="3103626"/>
            <a:ext cx="6659880" cy="0"/>
          </a:xfrm>
          <a:custGeom>
            <a:avLst/>
            <a:gdLst/>
            <a:ahLst/>
            <a:cxnLst/>
            <a:rect l="l" t="t" r="r" b="b"/>
            <a:pathLst>
              <a:path w="6659880" h="0">
                <a:moveTo>
                  <a:pt x="0" y="0"/>
                </a:moveTo>
                <a:lnTo>
                  <a:pt x="665980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7869681" y="3103626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 h="0">
                <a:moveTo>
                  <a:pt x="0" y="0"/>
                </a:moveTo>
                <a:lnTo>
                  <a:pt x="140843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8010525" y="3103626"/>
            <a:ext cx="1002030" cy="0"/>
          </a:xfrm>
          <a:custGeom>
            <a:avLst/>
            <a:gdLst/>
            <a:ahLst/>
            <a:cxnLst/>
            <a:rect l="l" t="t" r="r" b="b"/>
            <a:pathLst>
              <a:path w="1002029" h="0">
                <a:moveTo>
                  <a:pt x="0" y="0"/>
                </a:moveTo>
                <a:lnTo>
                  <a:pt x="100190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125252" y="3239770"/>
            <a:ext cx="8887460" cy="0"/>
          </a:xfrm>
          <a:custGeom>
            <a:avLst/>
            <a:gdLst/>
            <a:ahLst/>
            <a:cxnLst/>
            <a:rect l="l" t="t" r="r" b="b"/>
            <a:pathLst>
              <a:path w="8887460" h="0">
                <a:moveTo>
                  <a:pt x="0" y="0"/>
                </a:moveTo>
                <a:lnTo>
                  <a:pt x="8887175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574205" y="3375914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 h="0">
                <a:moveTo>
                  <a:pt x="0" y="0"/>
                </a:moveTo>
                <a:lnTo>
                  <a:pt x="158788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732993" y="3375914"/>
            <a:ext cx="6659880" cy="0"/>
          </a:xfrm>
          <a:custGeom>
            <a:avLst/>
            <a:gdLst/>
            <a:ahLst/>
            <a:cxnLst/>
            <a:rect l="l" t="t" r="r" b="b"/>
            <a:pathLst>
              <a:path w="6659880" h="0">
                <a:moveTo>
                  <a:pt x="0" y="0"/>
                </a:moveTo>
                <a:lnTo>
                  <a:pt x="665980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7869681" y="3375914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 h="0">
                <a:moveTo>
                  <a:pt x="0" y="0"/>
                </a:moveTo>
                <a:lnTo>
                  <a:pt x="140843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8010525" y="3375914"/>
            <a:ext cx="1002030" cy="0"/>
          </a:xfrm>
          <a:custGeom>
            <a:avLst/>
            <a:gdLst/>
            <a:ahLst/>
            <a:cxnLst/>
            <a:rect l="l" t="t" r="r" b="b"/>
            <a:pathLst>
              <a:path w="1002029" h="0">
                <a:moveTo>
                  <a:pt x="0" y="0"/>
                </a:moveTo>
                <a:lnTo>
                  <a:pt x="100190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574205" y="3512058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 h="0">
                <a:moveTo>
                  <a:pt x="0" y="0"/>
                </a:moveTo>
                <a:lnTo>
                  <a:pt x="158788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732993" y="3512058"/>
            <a:ext cx="6659880" cy="0"/>
          </a:xfrm>
          <a:custGeom>
            <a:avLst/>
            <a:gdLst/>
            <a:ahLst/>
            <a:cxnLst/>
            <a:rect l="l" t="t" r="r" b="b"/>
            <a:pathLst>
              <a:path w="6659880" h="0">
                <a:moveTo>
                  <a:pt x="0" y="0"/>
                </a:moveTo>
                <a:lnTo>
                  <a:pt x="665980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7869681" y="3512058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 h="0">
                <a:moveTo>
                  <a:pt x="0" y="0"/>
                </a:moveTo>
                <a:lnTo>
                  <a:pt x="140843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8010525" y="3512058"/>
            <a:ext cx="1002030" cy="0"/>
          </a:xfrm>
          <a:custGeom>
            <a:avLst/>
            <a:gdLst/>
            <a:ahLst/>
            <a:cxnLst/>
            <a:rect l="l" t="t" r="r" b="b"/>
            <a:pathLst>
              <a:path w="1002029" h="0">
                <a:moveTo>
                  <a:pt x="0" y="0"/>
                </a:moveTo>
                <a:lnTo>
                  <a:pt x="100190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574205" y="3648202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 h="0">
                <a:moveTo>
                  <a:pt x="0" y="0"/>
                </a:moveTo>
                <a:lnTo>
                  <a:pt x="158788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732993" y="3648202"/>
            <a:ext cx="6659880" cy="0"/>
          </a:xfrm>
          <a:custGeom>
            <a:avLst/>
            <a:gdLst/>
            <a:ahLst/>
            <a:cxnLst/>
            <a:rect l="l" t="t" r="r" b="b"/>
            <a:pathLst>
              <a:path w="6659880" h="0">
                <a:moveTo>
                  <a:pt x="0" y="0"/>
                </a:moveTo>
                <a:lnTo>
                  <a:pt x="665980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7869681" y="3648202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 h="0">
                <a:moveTo>
                  <a:pt x="0" y="0"/>
                </a:moveTo>
                <a:lnTo>
                  <a:pt x="140843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8010525" y="3648202"/>
            <a:ext cx="1002030" cy="0"/>
          </a:xfrm>
          <a:custGeom>
            <a:avLst/>
            <a:gdLst/>
            <a:ahLst/>
            <a:cxnLst/>
            <a:rect l="l" t="t" r="r" b="b"/>
            <a:pathLst>
              <a:path w="1002029" h="0">
                <a:moveTo>
                  <a:pt x="0" y="0"/>
                </a:moveTo>
                <a:lnTo>
                  <a:pt x="100190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574205" y="3784346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 h="0">
                <a:moveTo>
                  <a:pt x="0" y="0"/>
                </a:moveTo>
                <a:lnTo>
                  <a:pt x="158788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732993" y="3784346"/>
            <a:ext cx="6659880" cy="0"/>
          </a:xfrm>
          <a:custGeom>
            <a:avLst/>
            <a:gdLst/>
            <a:ahLst/>
            <a:cxnLst/>
            <a:rect l="l" t="t" r="r" b="b"/>
            <a:pathLst>
              <a:path w="6659880" h="0">
                <a:moveTo>
                  <a:pt x="0" y="0"/>
                </a:moveTo>
                <a:lnTo>
                  <a:pt x="665980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7869681" y="3784346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 h="0">
                <a:moveTo>
                  <a:pt x="0" y="0"/>
                </a:moveTo>
                <a:lnTo>
                  <a:pt x="140843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8010525" y="3784346"/>
            <a:ext cx="1002030" cy="0"/>
          </a:xfrm>
          <a:custGeom>
            <a:avLst/>
            <a:gdLst/>
            <a:ahLst/>
            <a:cxnLst/>
            <a:rect l="l" t="t" r="r" b="b"/>
            <a:pathLst>
              <a:path w="1002029" h="0">
                <a:moveTo>
                  <a:pt x="0" y="0"/>
                </a:moveTo>
                <a:lnTo>
                  <a:pt x="100190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125252" y="3920490"/>
            <a:ext cx="8887460" cy="0"/>
          </a:xfrm>
          <a:custGeom>
            <a:avLst/>
            <a:gdLst/>
            <a:ahLst/>
            <a:cxnLst/>
            <a:rect l="l" t="t" r="r" b="b"/>
            <a:pathLst>
              <a:path w="8887460" h="0">
                <a:moveTo>
                  <a:pt x="0" y="0"/>
                </a:moveTo>
                <a:lnTo>
                  <a:pt x="8887175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574205" y="4056634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 h="0">
                <a:moveTo>
                  <a:pt x="0" y="0"/>
                </a:moveTo>
                <a:lnTo>
                  <a:pt x="158788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732993" y="4056634"/>
            <a:ext cx="6659880" cy="0"/>
          </a:xfrm>
          <a:custGeom>
            <a:avLst/>
            <a:gdLst/>
            <a:ahLst/>
            <a:cxnLst/>
            <a:rect l="l" t="t" r="r" b="b"/>
            <a:pathLst>
              <a:path w="6659880" h="0">
                <a:moveTo>
                  <a:pt x="0" y="0"/>
                </a:moveTo>
                <a:lnTo>
                  <a:pt x="665980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7869681" y="4056634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 h="0">
                <a:moveTo>
                  <a:pt x="0" y="0"/>
                </a:moveTo>
                <a:lnTo>
                  <a:pt x="140843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8010525" y="4056634"/>
            <a:ext cx="1002030" cy="0"/>
          </a:xfrm>
          <a:custGeom>
            <a:avLst/>
            <a:gdLst/>
            <a:ahLst/>
            <a:cxnLst/>
            <a:rect l="l" t="t" r="r" b="b"/>
            <a:pathLst>
              <a:path w="1002029" h="0">
                <a:moveTo>
                  <a:pt x="0" y="0"/>
                </a:moveTo>
                <a:lnTo>
                  <a:pt x="100190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574205" y="4192904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 h="0">
                <a:moveTo>
                  <a:pt x="0" y="0"/>
                </a:moveTo>
                <a:lnTo>
                  <a:pt x="158788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732993" y="4192904"/>
            <a:ext cx="6659880" cy="0"/>
          </a:xfrm>
          <a:custGeom>
            <a:avLst/>
            <a:gdLst/>
            <a:ahLst/>
            <a:cxnLst/>
            <a:rect l="l" t="t" r="r" b="b"/>
            <a:pathLst>
              <a:path w="6659880" h="0">
                <a:moveTo>
                  <a:pt x="0" y="0"/>
                </a:moveTo>
                <a:lnTo>
                  <a:pt x="665980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7869681" y="4192904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 h="0">
                <a:moveTo>
                  <a:pt x="0" y="0"/>
                </a:moveTo>
                <a:lnTo>
                  <a:pt x="140843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8010525" y="4192904"/>
            <a:ext cx="1002030" cy="0"/>
          </a:xfrm>
          <a:custGeom>
            <a:avLst/>
            <a:gdLst/>
            <a:ahLst/>
            <a:cxnLst/>
            <a:rect l="l" t="t" r="r" b="b"/>
            <a:pathLst>
              <a:path w="1002029" h="0">
                <a:moveTo>
                  <a:pt x="0" y="0"/>
                </a:moveTo>
                <a:lnTo>
                  <a:pt x="100190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574205" y="4329048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 h="0">
                <a:moveTo>
                  <a:pt x="0" y="0"/>
                </a:moveTo>
                <a:lnTo>
                  <a:pt x="158788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732993" y="4329048"/>
            <a:ext cx="6659880" cy="0"/>
          </a:xfrm>
          <a:custGeom>
            <a:avLst/>
            <a:gdLst/>
            <a:ahLst/>
            <a:cxnLst/>
            <a:rect l="l" t="t" r="r" b="b"/>
            <a:pathLst>
              <a:path w="6659880" h="0">
                <a:moveTo>
                  <a:pt x="0" y="0"/>
                </a:moveTo>
                <a:lnTo>
                  <a:pt x="665980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7869681" y="4329048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 h="0">
                <a:moveTo>
                  <a:pt x="0" y="0"/>
                </a:moveTo>
                <a:lnTo>
                  <a:pt x="140843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8010525" y="4329048"/>
            <a:ext cx="1002030" cy="0"/>
          </a:xfrm>
          <a:custGeom>
            <a:avLst/>
            <a:gdLst/>
            <a:ahLst/>
            <a:cxnLst/>
            <a:rect l="l" t="t" r="r" b="b"/>
            <a:pathLst>
              <a:path w="1002029" h="0">
                <a:moveTo>
                  <a:pt x="0" y="0"/>
                </a:moveTo>
                <a:lnTo>
                  <a:pt x="100190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574205" y="4465192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 h="0">
                <a:moveTo>
                  <a:pt x="0" y="0"/>
                </a:moveTo>
                <a:lnTo>
                  <a:pt x="158788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732993" y="4465192"/>
            <a:ext cx="6659880" cy="0"/>
          </a:xfrm>
          <a:custGeom>
            <a:avLst/>
            <a:gdLst/>
            <a:ahLst/>
            <a:cxnLst/>
            <a:rect l="l" t="t" r="r" b="b"/>
            <a:pathLst>
              <a:path w="6659880" h="0">
                <a:moveTo>
                  <a:pt x="0" y="0"/>
                </a:moveTo>
                <a:lnTo>
                  <a:pt x="665980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7869681" y="4465192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 h="0">
                <a:moveTo>
                  <a:pt x="0" y="0"/>
                </a:moveTo>
                <a:lnTo>
                  <a:pt x="140843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8010525" y="4465192"/>
            <a:ext cx="1002030" cy="0"/>
          </a:xfrm>
          <a:custGeom>
            <a:avLst/>
            <a:gdLst/>
            <a:ahLst/>
            <a:cxnLst/>
            <a:rect l="l" t="t" r="r" b="b"/>
            <a:pathLst>
              <a:path w="1002029" h="0">
                <a:moveTo>
                  <a:pt x="0" y="0"/>
                </a:moveTo>
                <a:lnTo>
                  <a:pt x="100190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125252" y="4601336"/>
            <a:ext cx="8887460" cy="0"/>
          </a:xfrm>
          <a:custGeom>
            <a:avLst/>
            <a:gdLst/>
            <a:ahLst/>
            <a:cxnLst/>
            <a:rect l="l" t="t" r="r" b="b"/>
            <a:pathLst>
              <a:path w="8887460" h="0">
                <a:moveTo>
                  <a:pt x="0" y="0"/>
                </a:moveTo>
                <a:lnTo>
                  <a:pt x="8887175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134772" y="600075"/>
            <a:ext cx="0" cy="4210050"/>
          </a:xfrm>
          <a:custGeom>
            <a:avLst/>
            <a:gdLst/>
            <a:ahLst/>
            <a:cxnLst/>
            <a:rect l="l" t="t" r="r" b="b"/>
            <a:pathLst>
              <a:path w="0" h="4210050">
                <a:moveTo>
                  <a:pt x="0" y="0"/>
                </a:moveTo>
                <a:lnTo>
                  <a:pt x="0" y="421005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9009253" y="600075"/>
            <a:ext cx="0" cy="1968500"/>
          </a:xfrm>
          <a:custGeom>
            <a:avLst/>
            <a:gdLst/>
            <a:ahLst/>
            <a:cxnLst/>
            <a:rect l="l" t="t" r="r" b="b"/>
            <a:pathLst>
              <a:path w="0" h="1968500">
                <a:moveTo>
                  <a:pt x="0" y="0"/>
                </a:moveTo>
                <a:lnTo>
                  <a:pt x="0" y="19685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9009253" y="2568575"/>
            <a:ext cx="0" cy="2241550"/>
          </a:xfrm>
          <a:custGeom>
            <a:avLst/>
            <a:gdLst/>
            <a:ahLst/>
            <a:cxnLst/>
            <a:rect l="l" t="t" r="r" b="b"/>
            <a:pathLst>
              <a:path w="0" h="2241550">
                <a:moveTo>
                  <a:pt x="0" y="0"/>
                </a:moveTo>
                <a:lnTo>
                  <a:pt x="0" y="22415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125252" y="609600"/>
            <a:ext cx="8893810" cy="0"/>
          </a:xfrm>
          <a:custGeom>
            <a:avLst/>
            <a:gdLst/>
            <a:ahLst/>
            <a:cxnLst/>
            <a:rect l="l" t="t" r="r" b="b"/>
            <a:pathLst>
              <a:path w="8893810" h="0">
                <a:moveTo>
                  <a:pt x="0" y="0"/>
                </a:moveTo>
                <a:lnTo>
                  <a:pt x="8893525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125252" y="4800600"/>
            <a:ext cx="8887460" cy="0"/>
          </a:xfrm>
          <a:custGeom>
            <a:avLst/>
            <a:gdLst/>
            <a:ahLst/>
            <a:cxnLst/>
            <a:rect l="l" t="t" r="r" b="b"/>
            <a:pathLst>
              <a:path w="8887460" h="0">
                <a:moveTo>
                  <a:pt x="0" y="0"/>
                </a:moveTo>
                <a:lnTo>
                  <a:pt x="8887175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 txBox="1"/>
          <p:nvPr/>
        </p:nvSpPr>
        <p:spPr>
          <a:xfrm>
            <a:off x="179628" y="1298828"/>
            <a:ext cx="499745" cy="333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4300" marR="5080" indent="-102235">
              <a:lnSpc>
                <a:spcPct val="100000"/>
              </a:lnSpc>
            </a:pPr>
            <a:r>
              <a:rPr dirty="0" sz="1100" spc="-5" b="1">
                <a:latin typeface="Calibri"/>
                <a:cs typeface="Calibri"/>
              </a:rPr>
              <a:t>Po</a:t>
            </a:r>
            <a:r>
              <a:rPr dirty="0" sz="1100" b="1">
                <a:latin typeface="Calibri"/>
                <a:cs typeface="Calibri"/>
              </a:rPr>
              <a:t>siti</a:t>
            </a:r>
            <a:r>
              <a:rPr dirty="0" sz="1100" spc="-5" b="1">
                <a:latin typeface="Calibri"/>
                <a:cs typeface="Calibri"/>
              </a:rPr>
              <a:t>o</a:t>
            </a:r>
            <a:r>
              <a:rPr dirty="0" sz="1100" b="1">
                <a:latin typeface="Calibri"/>
                <a:cs typeface="Calibri"/>
              </a:rPr>
              <a:t>n</a:t>
            </a:r>
            <a:r>
              <a:rPr dirty="0" sz="1100" b="1">
                <a:latin typeface="Calibri"/>
                <a:cs typeface="Calibri"/>
              </a:rPr>
              <a:t> H</a:t>
            </a:r>
            <a:r>
              <a:rPr dirty="0" sz="1100" spc="-5" b="1">
                <a:latin typeface="Calibri"/>
                <a:cs typeface="Calibri"/>
              </a:rPr>
              <a:t>e</a:t>
            </a:r>
            <a:r>
              <a:rPr dirty="0" sz="1100" b="1">
                <a:latin typeface="Calibri"/>
                <a:cs typeface="Calibri"/>
              </a:rPr>
              <a:t>ld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775817" y="1001649"/>
            <a:ext cx="165735" cy="90170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Calibri"/>
                <a:cs typeface="Calibri"/>
              </a:rPr>
              <a:t>P</a:t>
            </a:r>
            <a:r>
              <a:rPr dirty="0" sz="1100" b="1">
                <a:latin typeface="Calibri"/>
                <a:cs typeface="Calibri"/>
              </a:rPr>
              <a:t>l</a:t>
            </a:r>
            <a:r>
              <a:rPr dirty="0" sz="1100" spc="-10" b="1">
                <a:latin typeface="Calibri"/>
                <a:cs typeface="Calibri"/>
              </a:rPr>
              <a:t>a</a:t>
            </a:r>
            <a:r>
              <a:rPr dirty="0" sz="1100" b="1">
                <a:latin typeface="Calibri"/>
                <a:cs typeface="Calibri"/>
              </a:rPr>
              <a:t>t</a:t>
            </a:r>
            <a:r>
              <a:rPr dirty="0" sz="1100" spc="-5" b="1">
                <a:latin typeface="Calibri"/>
                <a:cs typeface="Calibri"/>
              </a:rPr>
              <a:t>oo</a:t>
            </a:r>
            <a:r>
              <a:rPr dirty="0" sz="1100" b="1">
                <a:latin typeface="Calibri"/>
                <a:cs typeface="Calibri"/>
              </a:rPr>
              <a:t>n</a:t>
            </a:r>
            <a:r>
              <a:rPr dirty="0" sz="1100" spc="-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Le</a:t>
            </a:r>
            <a:r>
              <a:rPr dirty="0" sz="1100" spc="-10" b="1">
                <a:latin typeface="Calibri"/>
                <a:cs typeface="Calibri"/>
              </a:rPr>
              <a:t>a</a:t>
            </a:r>
            <a:r>
              <a:rPr dirty="0" sz="1100" spc="-5" b="1">
                <a:latin typeface="Calibri"/>
                <a:cs typeface="Calibri"/>
              </a:rPr>
              <a:t>de</a:t>
            </a:r>
            <a:r>
              <a:rPr dirty="0" sz="1100" b="1">
                <a:latin typeface="Calibri"/>
                <a:cs typeface="Calibri"/>
              </a:rPr>
              <a:t>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1070254" y="948308"/>
            <a:ext cx="165735" cy="100901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Calibri"/>
                <a:cs typeface="Calibri"/>
              </a:rPr>
              <a:t>Ex</a:t>
            </a:r>
            <a:r>
              <a:rPr dirty="0" sz="1100" spc="-10" b="1">
                <a:latin typeface="Calibri"/>
                <a:cs typeface="Calibri"/>
              </a:rPr>
              <a:t>e</a:t>
            </a:r>
            <a:r>
              <a:rPr dirty="0" sz="1100" spc="5" b="1">
                <a:latin typeface="Calibri"/>
                <a:cs typeface="Calibri"/>
              </a:rPr>
              <a:t>c</a:t>
            </a:r>
            <a:r>
              <a:rPr dirty="0" sz="1100" spc="-5" b="1">
                <a:latin typeface="Calibri"/>
                <a:cs typeface="Calibri"/>
              </a:rPr>
              <a:t>u</a:t>
            </a:r>
            <a:r>
              <a:rPr dirty="0" sz="1100" b="1">
                <a:latin typeface="Calibri"/>
                <a:cs typeface="Calibri"/>
              </a:rPr>
              <a:t>tive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Off</a:t>
            </a:r>
            <a:r>
              <a:rPr dirty="0" sz="1100" b="1">
                <a:latin typeface="Calibri"/>
                <a:cs typeface="Calibri"/>
              </a:rPr>
              <a:t>i</a:t>
            </a:r>
            <a:r>
              <a:rPr dirty="0" sz="1100" spc="5" b="1">
                <a:latin typeface="Calibri"/>
                <a:cs typeface="Calibri"/>
              </a:rPr>
              <a:t>c</a:t>
            </a:r>
            <a:r>
              <a:rPr dirty="0" sz="1100" spc="-5" b="1">
                <a:latin typeface="Calibri"/>
                <a:cs typeface="Calibri"/>
              </a:rPr>
              <a:t>e</a:t>
            </a:r>
            <a:r>
              <a:rPr dirty="0" sz="1100" b="1">
                <a:latin typeface="Calibri"/>
                <a:cs typeface="Calibri"/>
              </a:rPr>
              <a:t>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1378966" y="1027557"/>
            <a:ext cx="165735" cy="852169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Calibri"/>
                <a:cs typeface="Calibri"/>
              </a:rPr>
              <a:t>B</a:t>
            </a:r>
            <a:r>
              <a:rPr dirty="0" sz="1100" spc="-10" b="1">
                <a:latin typeface="Calibri"/>
                <a:cs typeface="Calibri"/>
              </a:rPr>
              <a:t>a</a:t>
            </a:r>
            <a:r>
              <a:rPr dirty="0" sz="1100" b="1">
                <a:latin typeface="Calibri"/>
                <a:cs typeface="Calibri"/>
              </a:rPr>
              <a:t>tt</a:t>
            </a:r>
            <a:r>
              <a:rPr dirty="0" sz="1100" spc="5" b="1">
                <a:latin typeface="Calibri"/>
                <a:cs typeface="Calibri"/>
              </a:rPr>
              <a:t>l</a:t>
            </a:r>
            <a:r>
              <a:rPr dirty="0" sz="1100" b="1">
                <a:latin typeface="Calibri"/>
                <a:cs typeface="Calibri"/>
              </a:rPr>
              <a:t>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C</a:t>
            </a:r>
            <a:r>
              <a:rPr dirty="0" sz="1100" spc="-10" b="1">
                <a:latin typeface="Calibri"/>
                <a:cs typeface="Calibri"/>
              </a:rPr>
              <a:t>a</a:t>
            </a:r>
            <a:r>
              <a:rPr dirty="0" sz="1100" spc="-5" b="1">
                <a:latin typeface="Calibri"/>
                <a:cs typeface="Calibri"/>
              </a:rPr>
              <a:t>p</a:t>
            </a:r>
            <a:r>
              <a:rPr dirty="0" sz="1100" b="1">
                <a:latin typeface="Calibri"/>
                <a:cs typeface="Calibri"/>
              </a:rPr>
              <a:t>t</a:t>
            </a:r>
            <a:r>
              <a:rPr dirty="0" sz="1100" spc="-5" b="1">
                <a:latin typeface="Calibri"/>
                <a:cs typeface="Calibri"/>
              </a:rPr>
              <a:t>a</a:t>
            </a:r>
            <a:r>
              <a:rPr dirty="0" sz="1100" b="1">
                <a:latin typeface="Calibri"/>
                <a:cs typeface="Calibri"/>
              </a:rPr>
              <a:t>in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1688083" y="1026033"/>
            <a:ext cx="165735" cy="85344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Calibri"/>
                <a:cs typeface="Calibri"/>
              </a:rPr>
              <a:t>A</a:t>
            </a:r>
            <a:r>
              <a:rPr dirty="0" sz="1100" spc="5" b="1">
                <a:latin typeface="Calibri"/>
                <a:cs typeface="Calibri"/>
              </a:rPr>
              <a:t>i</a:t>
            </a:r>
            <a:r>
              <a:rPr dirty="0" sz="1100" spc="-5" b="1">
                <a:latin typeface="Calibri"/>
                <a:cs typeface="Calibri"/>
              </a:rPr>
              <a:t>de-de-</a:t>
            </a:r>
            <a:r>
              <a:rPr dirty="0" sz="1100" b="1">
                <a:latin typeface="Calibri"/>
                <a:cs typeface="Calibri"/>
              </a:rPr>
              <a:t>C</a:t>
            </a:r>
            <a:r>
              <a:rPr dirty="0" sz="1100" spc="-10" b="1">
                <a:latin typeface="Calibri"/>
                <a:cs typeface="Calibri"/>
              </a:rPr>
              <a:t>a</a:t>
            </a:r>
            <a:r>
              <a:rPr dirty="0" sz="1100" spc="-5" b="1">
                <a:latin typeface="Calibri"/>
                <a:cs typeface="Calibri"/>
              </a:rPr>
              <a:t>mp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1982469" y="1039749"/>
            <a:ext cx="165735" cy="82550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Calibri"/>
                <a:cs typeface="Calibri"/>
              </a:rPr>
              <a:t>CLC</a:t>
            </a:r>
            <a:r>
              <a:rPr dirty="0" sz="1100" spc="-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3 </a:t>
            </a:r>
            <a:r>
              <a:rPr dirty="0" sz="1100" spc="-5" b="1">
                <a:latin typeface="Calibri"/>
                <a:cs typeface="Calibri"/>
              </a:rPr>
              <a:t>S</a:t>
            </a:r>
            <a:r>
              <a:rPr dirty="0" sz="1100" b="1">
                <a:latin typeface="Calibri"/>
                <a:cs typeface="Calibri"/>
              </a:rPr>
              <a:t>t</a:t>
            </a:r>
            <a:r>
              <a:rPr dirty="0" sz="1100" spc="-5" b="1">
                <a:latin typeface="Calibri"/>
                <a:cs typeface="Calibri"/>
              </a:rPr>
              <a:t>uden</a:t>
            </a:r>
            <a:r>
              <a:rPr dirty="0" sz="1100" b="1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2276982" y="1082421"/>
            <a:ext cx="165735" cy="74104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Calibri"/>
                <a:cs typeface="Calibri"/>
              </a:rPr>
              <a:t>A</a:t>
            </a:r>
            <a:r>
              <a:rPr dirty="0" sz="1100" spc="5" b="1">
                <a:latin typeface="Calibri"/>
                <a:cs typeface="Calibri"/>
              </a:rPr>
              <a:t>s</a:t>
            </a:r>
            <a:r>
              <a:rPr dirty="0" sz="1100" b="1">
                <a:latin typeface="Calibri"/>
                <a:cs typeface="Calibri"/>
              </a:rPr>
              <a:t>st.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B</a:t>
            </a:r>
            <a:r>
              <a:rPr dirty="0" sz="1100" spc="-5" b="1">
                <a:latin typeface="Calibri"/>
                <a:cs typeface="Calibri"/>
              </a:rPr>
              <a:t>D</a:t>
            </a:r>
            <a:r>
              <a:rPr dirty="0" sz="1100" b="1">
                <a:latin typeface="Calibri"/>
                <a:cs typeface="Calibri"/>
              </a:rPr>
              <a:t>E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S</a:t>
            </a:r>
            <a:r>
              <a:rPr dirty="0" sz="1100" b="1"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2571369" y="1029080"/>
            <a:ext cx="165735" cy="84709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Calibri"/>
                <a:cs typeface="Calibri"/>
              </a:rPr>
              <a:t>C</a:t>
            </a:r>
            <a:r>
              <a:rPr dirty="0" sz="1100" spc="-5" b="1">
                <a:latin typeface="Calibri"/>
                <a:cs typeface="Calibri"/>
              </a:rPr>
              <a:t>omp</a:t>
            </a:r>
            <a:r>
              <a:rPr dirty="0" sz="1100" spc="-10" b="1">
                <a:latin typeface="Calibri"/>
                <a:cs typeface="Calibri"/>
              </a:rPr>
              <a:t>a</a:t>
            </a:r>
            <a:r>
              <a:rPr dirty="0" sz="1100" spc="-5" b="1">
                <a:latin typeface="Calibri"/>
                <a:cs typeface="Calibri"/>
              </a:rPr>
              <a:t>n</a:t>
            </a:r>
            <a:r>
              <a:rPr dirty="0" sz="1100" b="1">
                <a:latin typeface="Calibri"/>
                <a:cs typeface="Calibri"/>
              </a:rPr>
              <a:t>y</a:t>
            </a:r>
            <a:r>
              <a:rPr dirty="0" sz="1100" spc="-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C</a:t>
            </a:r>
            <a:r>
              <a:rPr dirty="0" sz="1100" spc="-5" b="1">
                <a:latin typeface="Calibri"/>
                <a:cs typeface="Calibri"/>
              </a:rPr>
              <a:t>DR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2865805" y="1029080"/>
            <a:ext cx="166370" cy="84645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Calibri"/>
                <a:cs typeface="Calibri"/>
              </a:rPr>
              <a:t>Com</a:t>
            </a:r>
            <a:r>
              <a:rPr dirty="0" sz="1100" spc="-10" b="1">
                <a:latin typeface="Calibri"/>
                <a:cs typeface="Calibri"/>
              </a:rPr>
              <a:t>pan</a:t>
            </a:r>
            <a:r>
              <a:rPr dirty="0" sz="1100" b="1">
                <a:latin typeface="Calibri"/>
                <a:cs typeface="Calibri"/>
              </a:rPr>
              <a:t>y</a:t>
            </a:r>
            <a:r>
              <a:rPr dirty="0" sz="1100" spc="-1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CDR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3175761" y="1128141"/>
            <a:ext cx="165735" cy="65087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Calibri"/>
                <a:cs typeface="Calibri"/>
              </a:rPr>
              <a:t>F</a:t>
            </a:r>
            <a:r>
              <a:rPr dirty="0" sz="1100" spc="-10" b="1">
                <a:latin typeface="Calibri"/>
                <a:cs typeface="Calibri"/>
              </a:rPr>
              <a:t>e</a:t>
            </a:r>
            <a:r>
              <a:rPr dirty="0" sz="1100" b="1">
                <a:latin typeface="Calibri"/>
                <a:cs typeface="Calibri"/>
              </a:rPr>
              <a:t>ll</a:t>
            </a:r>
            <a:r>
              <a:rPr dirty="0" sz="1100" spc="-5" b="1">
                <a:latin typeface="Calibri"/>
                <a:cs typeface="Calibri"/>
              </a:rPr>
              <a:t>o</a:t>
            </a:r>
            <a:r>
              <a:rPr dirty="0" sz="1100" b="1">
                <a:latin typeface="Calibri"/>
                <a:cs typeface="Calibri"/>
              </a:rPr>
              <a:t>ws</a:t>
            </a:r>
            <a:r>
              <a:rPr dirty="0" sz="1100" spc="-5" b="1">
                <a:latin typeface="Calibri"/>
                <a:cs typeface="Calibri"/>
              </a:rPr>
              <a:t>h</a:t>
            </a:r>
            <a:r>
              <a:rPr dirty="0" sz="1100" b="1">
                <a:latin typeface="Calibri"/>
                <a:cs typeface="Calibri"/>
              </a:rPr>
              <a:t>ip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3486150" y="1128141"/>
            <a:ext cx="165735" cy="65087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Calibri"/>
                <a:cs typeface="Calibri"/>
              </a:rPr>
              <a:t>F</a:t>
            </a:r>
            <a:r>
              <a:rPr dirty="0" sz="1100" spc="-10" b="1">
                <a:latin typeface="Calibri"/>
                <a:cs typeface="Calibri"/>
              </a:rPr>
              <a:t>e</a:t>
            </a:r>
            <a:r>
              <a:rPr dirty="0" sz="1100" b="1">
                <a:latin typeface="Calibri"/>
                <a:cs typeface="Calibri"/>
              </a:rPr>
              <a:t>ll</a:t>
            </a:r>
            <a:r>
              <a:rPr dirty="0" sz="1100" spc="-5" b="1">
                <a:latin typeface="Calibri"/>
                <a:cs typeface="Calibri"/>
              </a:rPr>
              <a:t>o</a:t>
            </a:r>
            <a:r>
              <a:rPr dirty="0" sz="1100" b="1">
                <a:latin typeface="Calibri"/>
                <a:cs typeface="Calibri"/>
              </a:rPr>
              <a:t>ws</a:t>
            </a:r>
            <a:r>
              <a:rPr dirty="0" sz="1100" spc="-5" b="1">
                <a:latin typeface="Calibri"/>
                <a:cs typeface="Calibri"/>
              </a:rPr>
              <a:t>h</a:t>
            </a:r>
            <a:r>
              <a:rPr dirty="0" sz="1100" b="1">
                <a:latin typeface="Calibri"/>
                <a:cs typeface="Calibri"/>
              </a:rPr>
              <a:t>ip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3780535" y="1144905"/>
            <a:ext cx="165735" cy="61658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Calibri"/>
                <a:cs typeface="Calibri"/>
              </a:rPr>
              <a:t>RPOE</a:t>
            </a:r>
            <a:r>
              <a:rPr dirty="0" sz="1100" spc="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C</a:t>
            </a:r>
            <a:r>
              <a:rPr dirty="0" sz="1100" spc="-5" b="1">
                <a:latin typeface="Calibri"/>
                <a:cs typeface="Calibri"/>
              </a:rPr>
              <a:t>DR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4074921" y="1239392"/>
            <a:ext cx="165735" cy="42735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Calibri"/>
                <a:cs typeface="Calibri"/>
              </a:rPr>
              <a:t>B</a:t>
            </a:r>
            <a:r>
              <a:rPr dirty="0" sz="1100" spc="-5" b="1">
                <a:latin typeface="Calibri"/>
                <a:cs typeface="Calibri"/>
              </a:rPr>
              <a:t>D</a:t>
            </a:r>
            <a:r>
              <a:rPr dirty="0" sz="1100" b="1">
                <a:latin typeface="Calibri"/>
                <a:cs typeface="Calibri"/>
              </a:rPr>
              <a:t>E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S</a:t>
            </a:r>
            <a:r>
              <a:rPr dirty="0" sz="1100" b="1"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4369358" y="1356741"/>
            <a:ext cx="166370" cy="19177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Calibri"/>
                <a:cs typeface="Calibri"/>
              </a:rPr>
              <a:t>ILE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4663566" y="1222628"/>
            <a:ext cx="165735" cy="46164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Calibri"/>
                <a:cs typeface="Calibri"/>
              </a:rPr>
              <a:t>BN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S</a:t>
            </a:r>
            <a:r>
              <a:rPr dirty="0" sz="1100" spc="-5" b="1">
                <a:latin typeface="Calibri"/>
                <a:cs typeface="Calibri"/>
              </a:rPr>
              <a:t>PO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4957952" y="1222628"/>
            <a:ext cx="165735" cy="46164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Calibri"/>
                <a:cs typeface="Calibri"/>
              </a:rPr>
              <a:t>BN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S</a:t>
            </a:r>
            <a:r>
              <a:rPr dirty="0" sz="1100" spc="-5" b="1">
                <a:latin typeface="Calibri"/>
                <a:cs typeface="Calibri"/>
              </a:rPr>
              <a:t>PO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5252465" y="1253108"/>
            <a:ext cx="165735" cy="39878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Calibri"/>
                <a:cs typeface="Calibri"/>
              </a:rPr>
              <a:t>BN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XO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5587110" y="1253108"/>
            <a:ext cx="165735" cy="39878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Calibri"/>
                <a:cs typeface="Calibri"/>
              </a:rPr>
              <a:t>BN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XO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5921755" y="1239392"/>
            <a:ext cx="165735" cy="42735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Calibri"/>
                <a:cs typeface="Calibri"/>
              </a:rPr>
              <a:t>B</a:t>
            </a:r>
            <a:r>
              <a:rPr dirty="0" sz="1100" spc="-5" b="1">
                <a:latin typeface="Calibri"/>
                <a:cs typeface="Calibri"/>
              </a:rPr>
              <a:t>D</a:t>
            </a:r>
            <a:r>
              <a:rPr dirty="0" sz="1100" b="1">
                <a:latin typeface="Calibri"/>
                <a:cs typeface="Calibri"/>
              </a:rPr>
              <a:t>E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S</a:t>
            </a:r>
            <a:r>
              <a:rPr dirty="0" sz="1100" b="1"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6216141" y="1218057"/>
            <a:ext cx="165735" cy="46863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Calibri"/>
                <a:cs typeface="Calibri"/>
              </a:rPr>
              <a:t>BN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C</a:t>
            </a:r>
            <a:r>
              <a:rPr dirty="0" sz="1100" spc="-5" b="1">
                <a:latin typeface="Calibri"/>
                <a:cs typeface="Calibri"/>
              </a:rPr>
              <a:t>DR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6510655" y="1218057"/>
            <a:ext cx="165735" cy="46863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Calibri"/>
                <a:cs typeface="Calibri"/>
              </a:rPr>
              <a:t>BN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C</a:t>
            </a:r>
            <a:r>
              <a:rPr dirty="0" sz="1100" spc="-5" b="1">
                <a:latin typeface="Calibri"/>
                <a:cs typeface="Calibri"/>
              </a:rPr>
              <a:t>DR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6807596" y="855344"/>
            <a:ext cx="166370" cy="119634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Gill Sans MT"/>
                <a:cs typeface="Gill Sans MT"/>
              </a:rPr>
              <a:t>B</a:t>
            </a:r>
            <a:r>
              <a:rPr dirty="0" sz="1100" b="1">
                <a:latin typeface="Gill Sans MT"/>
                <a:cs typeface="Gill Sans MT"/>
              </a:rPr>
              <a:t>DE</a:t>
            </a:r>
            <a:r>
              <a:rPr dirty="0" sz="1100" spc="-1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Deputy</a:t>
            </a:r>
            <a:r>
              <a:rPr dirty="0" sz="1100" spc="-3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CDR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7120890" y="1026033"/>
            <a:ext cx="165735" cy="85344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Calibri"/>
                <a:cs typeface="Calibri"/>
              </a:rPr>
              <a:t>A</a:t>
            </a:r>
            <a:r>
              <a:rPr dirty="0" sz="1100" spc="5" b="1">
                <a:latin typeface="Calibri"/>
                <a:cs typeface="Calibri"/>
              </a:rPr>
              <a:t>i</a:t>
            </a:r>
            <a:r>
              <a:rPr dirty="0" sz="1100" spc="-5" b="1">
                <a:latin typeface="Calibri"/>
                <a:cs typeface="Calibri"/>
              </a:rPr>
              <a:t>de-de-</a:t>
            </a:r>
            <a:r>
              <a:rPr dirty="0" sz="1100" b="1">
                <a:latin typeface="Calibri"/>
                <a:cs typeface="Calibri"/>
              </a:rPr>
              <a:t>C</a:t>
            </a:r>
            <a:r>
              <a:rPr dirty="0" sz="1100" spc="-10" b="1">
                <a:latin typeface="Calibri"/>
                <a:cs typeface="Calibri"/>
              </a:rPr>
              <a:t>a</a:t>
            </a:r>
            <a:r>
              <a:rPr dirty="0" sz="1100" spc="-5" b="1">
                <a:latin typeface="Calibri"/>
                <a:cs typeface="Calibri"/>
              </a:rPr>
              <a:t>mp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7440930" y="1310251"/>
            <a:ext cx="506095" cy="302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9855" marR="5080" indent="-97790">
              <a:lnSpc>
                <a:spcPts val="1190"/>
              </a:lnSpc>
            </a:pPr>
            <a:r>
              <a:rPr dirty="0" sz="1000" spc="-15" b="1">
                <a:latin typeface="Gill Sans MT"/>
                <a:cs typeface="Gill Sans MT"/>
              </a:rPr>
              <a:t>Pos</a:t>
            </a:r>
            <a:r>
              <a:rPr dirty="0" sz="1000" b="1">
                <a:latin typeface="Gill Sans MT"/>
                <a:cs typeface="Gill Sans MT"/>
              </a:rPr>
              <a:t>i</a:t>
            </a:r>
            <a:r>
              <a:rPr dirty="0" sz="1000" spc="-5" b="1">
                <a:latin typeface="Gill Sans MT"/>
                <a:cs typeface="Gill Sans MT"/>
              </a:rPr>
              <a:t>t</a:t>
            </a:r>
            <a:r>
              <a:rPr dirty="0" sz="1000" b="1">
                <a:latin typeface="Gill Sans MT"/>
                <a:cs typeface="Gill Sans MT"/>
              </a:rPr>
              <a:t>i</a:t>
            </a:r>
            <a:r>
              <a:rPr dirty="0" sz="1000" spc="-15" b="1">
                <a:latin typeface="Gill Sans MT"/>
                <a:cs typeface="Gill Sans MT"/>
              </a:rPr>
              <a:t>o</a:t>
            </a:r>
            <a:r>
              <a:rPr dirty="0" sz="1000" spc="-10" b="1">
                <a:latin typeface="Gill Sans MT"/>
                <a:cs typeface="Gill Sans MT"/>
              </a:rPr>
              <a:t>n</a:t>
            </a:r>
            <a:r>
              <a:rPr dirty="0" sz="1000" spc="-10" b="1">
                <a:latin typeface="Gill Sans MT"/>
                <a:cs typeface="Gill Sans MT"/>
              </a:rPr>
              <a:t> He</a:t>
            </a:r>
            <a:r>
              <a:rPr dirty="0" sz="1000" b="1">
                <a:latin typeface="Gill Sans MT"/>
                <a:cs typeface="Gill Sans MT"/>
              </a:rPr>
              <a:t>l</a:t>
            </a:r>
            <a:r>
              <a:rPr dirty="0" sz="1000" spc="-10" b="1">
                <a:latin typeface="Gill Sans MT"/>
                <a:cs typeface="Gill Sans MT"/>
              </a:rPr>
              <a:t>d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8069706" y="1186052"/>
            <a:ext cx="165735" cy="53276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Calibri"/>
                <a:cs typeface="Calibri"/>
              </a:rPr>
              <a:t>B</a:t>
            </a:r>
            <a:r>
              <a:rPr dirty="0" sz="1100" spc="-5" b="1">
                <a:latin typeface="Calibri"/>
                <a:cs typeface="Calibri"/>
              </a:rPr>
              <a:t>D</a:t>
            </a:r>
            <a:r>
              <a:rPr dirty="0" sz="1100" b="1">
                <a:latin typeface="Calibri"/>
                <a:cs typeface="Calibri"/>
              </a:rPr>
              <a:t>E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C</a:t>
            </a:r>
            <a:r>
              <a:rPr dirty="0" sz="1100" spc="-5" b="1">
                <a:latin typeface="Calibri"/>
                <a:cs typeface="Calibri"/>
              </a:rPr>
              <a:t>DR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8401050" y="629793"/>
            <a:ext cx="591185" cy="1644014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algn="ctr" marL="102235" marR="93345">
              <a:lnSpc>
                <a:spcPct val="100000"/>
              </a:lnSpc>
            </a:pPr>
            <a:r>
              <a:rPr dirty="0" sz="1100" spc="-5" b="1">
                <a:latin typeface="Calibri"/>
                <a:cs typeface="Calibri"/>
              </a:rPr>
              <a:t>D</a:t>
            </a:r>
            <a:r>
              <a:rPr dirty="0" sz="1100" b="1">
                <a:latin typeface="Calibri"/>
                <a:cs typeface="Calibri"/>
              </a:rPr>
              <a:t>ir</a:t>
            </a:r>
            <a:r>
              <a:rPr dirty="0" sz="1100" spc="-5" b="1">
                <a:latin typeface="Calibri"/>
                <a:cs typeface="Calibri"/>
              </a:rPr>
              <a:t>e</a:t>
            </a:r>
            <a:r>
              <a:rPr dirty="0" sz="1100" spc="5" b="1">
                <a:latin typeface="Calibri"/>
                <a:cs typeface="Calibri"/>
              </a:rPr>
              <a:t>c</a:t>
            </a:r>
            <a:r>
              <a:rPr dirty="0" sz="1100" b="1">
                <a:latin typeface="Calibri"/>
                <a:cs typeface="Calibri"/>
              </a:rPr>
              <a:t>t</a:t>
            </a:r>
            <a:r>
              <a:rPr dirty="0" sz="1100" spc="-5" b="1">
                <a:latin typeface="Calibri"/>
                <a:cs typeface="Calibri"/>
              </a:rPr>
              <a:t>o</a:t>
            </a:r>
            <a:r>
              <a:rPr dirty="0" sz="1100" b="1">
                <a:latin typeface="Calibri"/>
                <a:cs typeface="Calibri"/>
              </a:rPr>
              <a:t>r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f</a:t>
            </a:r>
            <a:r>
              <a:rPr dirty="0" sz="1100" spc="-10" b="1">
                <a:latin typeface="Calibri"/>
                <a:cs typeface="Calibri"/>
              </a:rPr>
              <a:t>o</a:t>
            </a:r>
            <a:r>
              <a:rPr dirty="0" sz="1100" b="1">
                <a:latin typeface="Calibri"/>
                <a:cs typeface="Calibri"/>
              </a:rPr>
              <a:t>r</a:t>
            </a:r>
            <a:r>
              <a:rPr dirty="0" sz="1100" spc="-10" b="1">
                <a:latin typeface="Calibri"/>
                <a:cs typeface="Calibri"/>
              </a:rPr>
              <a:t> S</a:t>
            </a:r>
            <a:r>
              <a:rPr dirty="0" sz="1100" b="1">
                <a:latin typeface="Calibri"/>
                <a:cs typeface="Calibri"/>
              </a:rPr>
              <a:t>tr</a:t>
            </a:r>
            <a:r>
              <a:rPr dirty="0" sz="1100" spc="-10" b="1">
                <a:latin typeface="Calibri"/>
                <a:cs typeface="Calibri"/>
              </a:rPr>
              <a:t>a</a:t>
            </a:r>
            <a:r>
              <a:rPr dirty="0" sz="1100" b="1">
                <a:latin typeface="Calibri"/>
                <a:cs typeface="Calibri"/>
              </a:rPr>
              <a:t>tegy</a:t>
            </a:r>
            <a:r>
              <a:rPr dirty="0" sz="1100" spc="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a</a:t>
            </a:r>
            <a:r>
              <a:rPr dirty="0" sz="1100" spc="-10" b="1">
                <a:latin typeface="Calibri"/>
                <a:cs typeface="Calibri"/>
              </a:rPr>
              <a:t>n</a:t>
            </a:r>
            <a:r>
              <a:rPr dirty="0" sz="1100" b="1">
                <a:latin typeface="Calibri"/>
                <a:cs typeface="Calibri"/>
              </a:rPr>
              <a:t>d</a:t>
            </a:r>
            <a:r>
              <a:rPr dirty="0" sz="1100" b="1">
                <a:latin typeface="Calibri"/>
                <a:cs typeface="Calibri"/>
              </a:rPr>
              <a:t> I</a:t>
            </a:r>
            <a:r>
              <a:rPr dirty="0" sz="1100" spc="-5" b="1">
                <a:latin typeface="Calibri"/>
                <a:cs typeface="Calibri"/>
              </a:rPr>
              <a:t>n</a:t>
            </a:r>
            <a:r>
              <a:rPr dirty="0" sz="1100" b="1">
                <a:latin typeface="Calibri"/>
                <a:cs typeface="Calibri"/>
              </a:rPr>
              <a:t>tegr</a:t>
            </a:r>
            <a:r>
              <a:rPr dirty="0" sz="1100" spc="-10" b="1">
                <a:latin typeface="Calibri"/>
                <a:cs typeface="Calibri"/>
              </a:rPr>
              <a:t>a</a:t>
            </a:r>
            <a:r>
              <a:rPr dirty="0" sz="1100" b="1">
                <a:latin typeface="Calibri"/>
                <a:cs typeface="Calibri"/>
              </a:rPr>
              <a:t>ti</a:t>
            </a:r>
            <a:r>
              <a:rPr dirty="0" sz="1100" spc="-5" b="1">
                <a:latin typeface="Calibri"/>
                <a:cs typeface="Calibri"/>
              </a:rPr>
              <a:t>o</a:t>
            </a:r>
            <a:r>
              <a:rPr dirty="0" sz="1100" b="1"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dirty="0" sz="1100" b="1">
                <a:latin typeface="Calibri"/>
                <a:cs typeface="Calibri"/>
              </a:rPr>
              <a:t>XO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to</a:t>
            </a:r>
            <a:r>
              <a:rPr dirty="0" sz="1100" spc="-5" b="1">
                <a:latin typeface="Calibri"/>
                <a:cs typeface="Calibri"/>
              </a:rPr>
              <a:t> De</a:t>
            </a:r>
            <a:r>
              <a:rPr dirty="0" sz="1100" spc="-10" b="1">
                <a:latin typeface="Calibri"/>
                <a:cs typeface="Calibri"/>
              </a:rPr>
              <a:t>p</a:t>
            </a:r>
            <a:r>
              <a:rPr dirty="0" sz="1100" spc="-5" b="1">
                <a:latin typeface="Calibri"/>
                <a:cs typeface="Calibri"/>
              </a:rPr>
              <a:t>u</a:t>
            </a:r>
            <a:r>
              <a:rPr dirty="0" sz="1100" b="1">
                <a:latin typeface="Calibri"/>
                <a:cs typeface="Calibri"/>
              </a:rPr>
              <a:t>ty</a:t>
            </a:r>
            <a:r>
              <a:rPr dirty="0" sz="1100" spc="-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C</a:t>
            </a:r>
            <a:r>
              <a:rPr dirty="0" sz="1100" spc="-5" b="1">
                <a:latin typeface="Calibri"/>
                <a:cs typeface="Calibri"/>
              </a:rPr>
              <a:t>O</a:t>
            </a:r>
            <a:r>
              <a:rPr dirty="0" sz="1100" b="1">
                <a:latin typeface="Calibri"/>
                <a:cs typeface="Calibri"/>
              </a:rPr>
              <a:t>S</a:t>
            </a:r>
            <a:r>
              <a:rPr dirty="0" sz="1100" spc="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A</a:t>
            </a:r>
            <a:r>
              <a:rPr dirty="0" sz="1100" spc="5" b="1">
                <a:latin typeface="Calibri"/>
                <a:cs typeface="Calibri"/>
              </a:rPr>
              <a:t>r</a:t>
            </a:r>
            <a:r>
              <a:rPr dirty="0" sz="1100" spc="-5" b="1">
                <a:latin typeface="Calibri"/>
                <a:cs typeface="Calibri"/>
              </a:rPr>
              <a:t>m</a:t>
            </a:r>
            <a:r>
              <a:rPr dirty="0" sz="1100" b="1">
                <a:latin typeface="Calibri"/>
                <a:cs typeface="Calibri"/>
              </a:rPr>
              <a:t>y 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spc="5" b="1">
                <a:latin typeface="Calibri"/>
                <a:cs typeface="Calibri"/>
              </a:rPr>
              <a:t>G</a:t>
            </a:r>
            <a:r>
              <a:rPr dirty="0" sz="1100" b="1"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286308" y="2304288"/>
            <a:ext cx="2844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Grade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1573149" y="2304288"/>
            <a:ext cx="101155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ompany</a:t>
            </a:r>
            <a:r>
              <a:rPr dirty="0" sz="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Grade</a:t>
            </a:r>
            <a:r>
              <a:rPr dirty="0" sz="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Off</a:t>
            </a:r>
            <a:r>
              <a:rPr dirty="0" sz="8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3769614" y="2302101"/>
            <a:ext cx="2110740" cy="266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81100">
              <a:lnSpc>
                <a:spcPct val="100000"/>
              </a:lnSpc>
            </a:pPr>
            <a:r>
              <a:rPr dirty="0" sz="800" spc="-10" b="1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dirty="0" sz="800" b="1">
                <a:solidFill>
                  <a:srgbClr val="FFFFFF"/>
                </a:solidFill>
                <a:latin typeface="Gill Sans MT"/>
                <a:cs typeface="Gill Sans MT"/>
              </a:rPr>
              <a:t>ie</a:t>
            </a:r>
            <a:r>
              <a:rPr dirty="0" sz="800" spc="-5" b="1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dirty="0" sz="800" b="1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800" spc="-10" b="1">
                <a:solidFill>
                  <a:srgbClr val="FFFFFF"/>
                </a:solidFill>
                <a:latin typeface="Gill Sans MT"/>
                <a:cs typeface="Gill Sans MT"/>
              </a:rPr>
              <a:t> G</a:t>
            </a:r>
            <a:r>
              <a:rPr dirty="0" sz="800" spc="-5" b="1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800" b="1">
                <a:solidFill>
                  <a:srgbClr val="FFFFFF"/>
                </a:solidFill>
                <a:latin typeface="Gill Sans MT"/>
                <a:cs typeface="Gill Sans MT"/>
              </a:rPr>
              <a:t>ade</a:t>
            </a:r>
            <a:r>
              <a:rPr dirty="0" sz="800" spc="-2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800" b="1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800" spc="-5" b="1">
                <a:solidFill>
                  <a:srgbClr val="FFFFFF"/>
                </a:solidFill>
                <a:latin typeface="Gill Sans MT"/>
                <a:cs typeface="Gill Sans MT"/>
              </a:rPr>
              <a:t>ff</a:t>
            </a:r>
            <a:r>
              <a:rPr dirty="0" sz="800" b="1">
                <a:solidFill>
                  <a:srgbClr val="FFFFFF"/>
                </a:solidFill>
                <a:latin typeface="Gill Sans MT"/>
                <a:cs typeface="Gill Sans MT"/>
              </a:rPr>
              <a:t>icer</a:t>
            </a:r>
            <a:endParaRPr sz="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5" b="1">
                <a:latin typeface="Calibri"/>
                <a:cs typeface="Calibri"/>
              </a:rPr>
              <a:t>MA</a:t>
            </a:r>
            <a:r>
              <a:rPr dirty="0" sz="800" b="1">
                <a:latin typeface="Calibri"/>
                <a:cs typeface="Calibri"/>
              </a:rPr>
              <a:t>J    </a:t>
            </a:r>
            <a:r>
              <a:rPr dirty="0" sz="800" spc="-55" b="1">
                <a:latin typeface="Calibri"/>
                <a:cs typeface="Calibri"/>
              </a:rPr>
              <a:t> </a:t>
            </a:r>
            <a:r>
              <a:rPr dirty="0" sz="800" spc="5" b="1">
                <a:latin typeface="Calibri"/>
                <a:cs typeface="Calibri"/>
              </a:rPr>
              <a:t>MA</a:t>
            </a:r>
            <a:r>
              <a:rPr dirty="0" sz="800" b="1">
                <a:latin typeface="Calibri"/>
                <a:cs typeface="Calibri"/>
              </a:rPr>
              <a:t>J    </a:t>
            </a:r>
            <a:r>
              <a:rPr dirty="0" sz="800" spc="-55" b="1">
                <a:latin typeface="Calibri"/>
                <a:cs typeface="Calibri"/>
              </a:rPr>
              <a:t> </a:t>
            </a:r>
            <a:r>
              <a:rPr dirty="0" sz="800" spc="5" b="1">
                <a:latin typeface="Calibri"/>
                <a:cs typeface="Calibri"/>
              </a:rPr>
              <a:t>MA</a:t>
            </a:r>
            <a:r>
              <a:rPr dirty="0" sz="800" b="1">
                <a:latin typeface="Calibri"/>
                <a:cs typeface="Calibri"/>
              </a:rPr>
              <a:t>J    </a:t>
            </a:r>
            <a:r>
              <a:rPr dirty="0" sz="800" spc="-55" b="1">
                <a:latin typeface="Calibri"/>
                <a:cs typeface="Calibri"/>
              </a:rPr>
              <a:t> </a:t>
            </a:r>
            <a:r>
              <a:rPr dirty="0" sz="800" spc="5" b="1">
                <a:latin typeface="Calibri"/>
                <a:cs typeface="Calibri"/>
              </a:rPr>
              <a:t>MA</a:t>
            </a:r>
            <a:r>
              <a:rPr dirty="0" sz="800" b="1">
                <a:latin typeface="Calibri"/>
                <a:cs typeface="Calibri"/>
              </a:rPr>
              <a:t>J    </a:t>
            </a:r>
            <a:r>
              <a:rPr dirty="0" sz="800" spc="-55" b="1">
                <a:latin typeface="Calibri"/>
                <a:cs typeface="Calibri"/>
              </a:rPr>
              <a:t> </a:t>
            </a:r>
            <a:r>
              <a:rPr dirty="0" sz="800" spc="5" b="1">
                <a:latin typeface="Calibri"/>
                <a:cs typeface="Calibri"/>
              </a:rPr>
              <a:t>MA</a:t>
            </a:r>
            <a:r>
              <a:rPr dirty="0" sz="800" b="1">
                <a:latin typeface="Calibri"/>
                <a:cs typeface="Calibri"/>
              </a:rPr>
              <a:t>J    </a:t>
            </a:r>
            <a:r>
              <a:rPr dirty="0" sz="800" spc="-55" b="1">
                <a:latin typeface="Calibri"/>
                <a:cs typeface="Calibri"/>
              </a:rPr>
              <a:t> </a:t>
            </a:r>
            <a:r>
              <a:rPr dirty="0" sz="800" spc="5" b="1">
                <a:latin typeface="Calibri"/>
                <a:cs typeface="Calibri"/>
              </a:rPr>
              <a:t>MA</a:t>
            </a:r>
            <a:r>
              <a:rPr dirty="0" sz="800" b="1">
                <a:latin typeface="Calibri"/>
                <a:cs typeface="Calibri"/>
              </a:rPr>
              <a:t>J  </a:t>
            </a:r>
            <a:r>
              <a:rPr dirty="0" sz="800" spc="75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MAJ</a:t>
            </a:r>
            <a:r>
              <a:rPr dirty="0" sz="800" spc="-30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(P)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8069706" y="2304288"/>
            <a:ext cx="934085" cy="264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83185">
              <a:lnSpc>
                <a:spcPct val="111800"/>
              </a:lnSpc>
              <a:tabLst>
                <a:tab pos="343535" algn="l"/>
              </a:tabLst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ra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eg</a:t>
            </a:r>
            <a:r>
              <a:rPr dirty="0" sz="8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eader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C</a:t>
            </a:r>
            <a:r>
              <a:rPr dirty="0" sz="800" spc="-5" b="1">
                <a:latin typeface="Calibri"/>
                <a:cs typeface="Calibri"/>
              </a:rPr>
              <a:t>O</a:t>
            </a:r>
            <a:r>
              <a:rPr dirty="0" sz="800" b="1">
                <a:latin typeface="Calibri"/>
                <a:cs typeface="Calibri"/>
              </a:rPr>
              <a:t>L	</a:t>
            </a:r>
            <a:r>
              <a:rPr dirty="0" sz="800" spc="-10" b="1">
                <a:latin typeface="Calibri"/>
                <a:cs typeface="Calibri"/>
              </a:rPr>
              <a:t>C</a:t>
            </a:r>
            <a:r>
              <a:rPr dirty="0" sz="800" spc="-5" b="1">
                <a:latin typeface="Calibri"/>
                <a:cs typeface="Calibri"/>
              </a:rPr>
              <a:t>O</a:t>
            </a:r>
            <a:r>
              <a:rPr dirty="0" sz="800" b="1">
                <a:latin typeface="Calibri"/>
                <a:cs typeface="Calibri"/>
              </a:rPr>
              <a:t>L    </a:t>
            </a:r>
            <a:r>
              <a:rPr dirty="0" sz="800" spc="-7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C</a:t>
            </a:r>
            <a:r>
              <a:rPr dirty="0" sz="800" spc="-5" b="1">
                <a:latin typeface="Calibri"/>
                <a:cs typeface="Calibri"/>
              </a:rPr>
              <a:t>O</a:t>
            </a:r>
            <a:r>
              <a:rPr dirty="0" sz="800" b="1">
                <a:latin typeface="Calibri"/>
                <a:cs typeface="Calibri"/>
              </a:rPr>
              <a:t>L</a:t>
            </a:r>
            <a:r>
              <a:rPr dirty="0" sz="800" spc="-5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(P)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310692" y="2440558"/>
            <a:ext cx="23812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Rank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784656" y="2440558"/>
            <a:ext cx="167957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6705" algn="l"/>
                <a:tab pos="616585" algn="l"/>
                <a:tab pos="1507490" algn="l"/>
              </a:tabLst>
            </a:pPr>
            <a:r>
              <a:rPr dirty="0" sz="800" b="1">
                <a:latin typeface="Calibri"/>
                <a:cs typeface="Calibri"/>
              </a:rPr>
              <a:t>2</a:t>
            </a:r>
            <a:r>
              <a:rPr dirty="0" sz="800" spc="-5" b="1">
                <a:latin typeface="Calibri"/>
                <a:cs typeface="Calibri"/>
              </a:rPr>
              <a:t>L</a:t>
            </a:r>
            <a:r>
              <a:rPr dirty="0" sz="800" b="1">
                <a:latin typeface="Calibri"/>
                <a:cs typeface="Calibri"/>
              </a:rPr>
              <a:t>T	2</a:t>
            </a:r>
            <a:r>
              <a:rPr dirty="0" sz="800" spc="-5" b="1">
                <a:latin typeface="Calibri"/>
                <a:cs typeface="Calibri"/>
              </a:rPr>
              <a:t>L</a:t>
            </a:r>
            <a:r>
              <a:rPr dirty="0" sz="800" b="1">
                <a:latin typeface="Calibri"/>
                <a:cs typeface="Calibri"/>
              </a:rPr>
              <a:t>T	1</a:t>
            </a:r>
            <a:r>
              <a:rPr dirty="0" sz="800" spc="-5" b="1">
                <a:latin typeface="Calibri"/>
                <a:cs typeface="Calibri"/>
              </a:rPr>
              <a:t>L</a:t>
            </a:r>
            <a:r>
              <a:rPr dirty="0" sz="800" b="1">
                <a:latin typeface="Calibri"/>
                <a:cs typeface="Calibri"/>
              </a:rPr>
              <a:t>T    </a:t>
            </a:r>
            <a:r>
              <a:rPr dirty="0" sz="800" spc="-90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1</a:t>
            </a:r>
            <a:r>
              <a:rPr dirty="0" sz="800" spc="-5" b="1">
                <a:latin typeface="Calibri"/>
                <a:cs typeface="Calibri"/>
              </a:rPr>
              <a:t>L</a:t>
            </a:r>
            <a:r>
              <a:rPr dirty="0" sz="800" b="1">
                <a:latin typeface="Calibri"/>
                <a:cs typeface="Calibri"/>
              </a:rPr>
              <a:t>T(P)   </a:t>
            </a:r>
            <a:r>
              <a:rPr dirty="0" sz="800" spc="-6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C</a:t>
            </a:r>
            <a:r>
              <a:rPr dirty="0" sz="800" b="1">
                <a:latin typeface="Calibri"/>
                <a:cs typeface="Calibri"/>
              </a:rPr>
              <a:t>PT	</a:t>
            </a:r>
            <a:r>
              <a:rPr dirty="0" sz="800" spc="-10" b="1">
                <a:latin typeface="Calibri"/>
                <a:cs typeface="Calibri"/>
              </a:rPr>
              <a:t>C</a:t>
            </a:r>
            <a:r>
              <a:rPr dirty="0" sz="800" b="1">
                <a:latin typeface="Calibri"/>
                <a:cs typeface="Calibri"/>
              </a:rPr>
              <a:t>PT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2574163" y="2440558"/>
            <a:ext cx="111379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6705" algn="l"/>
              </a:tabLst>
            </a:pPr>
            <a:r>
              <a:rPr dirty="0" sz="800" spc="-10" b="1">
                <a:latin typeface="Calibri"/>
                <a:cs typeface="Calibri"/>
              </a:rPr>
              <a:t>C</a:t>
            </a:r>
            <a:r>
              <a:rPr dirty="0" sz="800" b="1">
                <a:latin typeface="Calibri"/>
                <a:cs typeface="Calibri"/>
              </a:rPr>
              <a:t>PT	</a:t>
            </a:r>
            <a:r>
              <a:rPr dirty="0" sz="800" spc="-10" b="1">
                <a:latin typeface="Calibri"/>
                <a:cs typeface="Calibri"/>
              </a:rPr>
              <a:t>C</a:t>
            </a:r>
            <a:r>
              <a:rPr dirty="0" sz="800" b="1">
                <a:latin typeface="Calibri"/>
                <a:cs typeface="Calibri"/>
              </a:rPr>
              <a:t>PT   </a:t>
            </a:r>
            <a:r>
              <a:rPr dirty="0" sz="800" spc="-5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C</a:t>
            </a:r>
            <a:r>
              <a:rPr dirty="0" sz="800" b="1">
                <a:latin typeface="Calibri"/>
                <a:cs typeface="Calibri"/>
              </a:rPr>
              <a:t>PT(P)  </a:t>
            </a:r>
            <a:r>
              <a:rPr dirty="0" sz="800" spc="85" b="1">
                <a:latin typeface="Calibri"/>
                <a:cs typeface="Calibri"/>
              </a:rPr>
              <a:t> </a:t>
            </a:r>
            <a:r>
              <a:rPr dirty="0" sz="800" spc="5" b="1">
                <a:latin typeface="Calibri"/>
                <a:cs typeface="Calibri"/>
              </a:rPr>
              <a:t>MAJ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5930646" y="2440558"/>
            <a:ext cx="144081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6705" algn="l"/>
                <a:tab pos="601345" algn="l"/>
                <a:tab pos="895350" algn="l"/>
              </a:tabLst>
            </a:pPr>
            <a:r>
              <a:rPr dirty="0" sz="800" spc="-5" b="1">
                <a:latin typeface="Calibri"/>
                <a:cs typeface="Calibri"/>
              </a:rPr>
              <a:t>L</a:t>
            </a:r>
            <a:r>
              <a:rPr dirty="0" sz="800" b="1">
                <a:latin typeface="Calibri"/>
                <a:cs typeface="Calibri"/>
              </a:rPr>
              <a:t>TC	</a:t>
            </a:r>
            <a:r>
              <a:rPr dirty="0" sz="800" spc="-5" b="1">
                <a:latin typeface="Calibri"/>
                <a:cs typeface="Calibri"/>
              </a:rPr>
              <a:t>L</a:t>
            </a:r>
            <a:r>
              <a:rPr dirty="0" sz="800" b="1">
                <a:latin typeface="Calibri"/>
                <a:cs typeface="Calibri"/>
              </a:rPr>
              <a:t>TC	</a:t>
            </a:r>
            <a:r>
              <a:rPr dirty="0" sz="800" spc="-5" b="1">
                <a:latin typeface="Calibri"/>
                <a:cs typeface="Calibri"/>
              </a:rPr>
              <a:t>L</a:t>
            </a:r>
            <a:r>
              <a:rPr dirty="0" sz="800" b="1">
                <a:latin typeface="Calibri"/>
                <a:cs typeface="Calibri"/>
              </a:rPr>
              <a:t>TC	</a:t>
            </a:r>
            <a:r>
              <a:rPr dirty="0" sz="800" spc="-5" b="1">
                <a:latin typeface="Calibri"/>
                <a:cs typeface="Calibri"/>
              </a:rPr>
              <a:t>L</a:t>
            </a:r>
            <a:r>
              <a:rPr dirty="0" sz="800" b="1">
                <a:latin typeface="Calibri"/>
                <a:cs typeface="Calibri"/>
              </a:rPr>
              <a:t>TC   </a:t>
            </a:r>
            <a:r>
              <a:rPr dirty="0" sz="800" spc="35" b="1">
                <a:latin typeface="Calibri"/>
                <a:cs typeface="Calibri"/>
              </a:rPr>
              <a:t> </a:t>
            </a:r>
            <a:r>
              <a:rPr dirty="0" sz="800" spc="-5" b="1">
                <a:latin typeface="Calibri"/>
                <a:cs typeface="Calibri"/>
              </a:rPr>
              <a:t>L</a:t>
            </a:r>
            <a:r>
              <a:rPr dirty="0" sz="800" b="1">
                <a:latin typeface="Calibri"/>
                <a:cs typeface="Calibri"/>
              </a:rPr>
              <a:t>TC</a:t>
            </a:r>
            <a:r>
              <a:rPr dirty="0" sz="800" spc="-10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(P)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7575042" y="2440558"/>
            <a:ext cx="23812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Rank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152196" y="2666110"/>
            <a:ext cx="412750" cy="493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1905">
              <a:lnSpc>
                <a:spcPct val="100000"/>
              </a:lnSpc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Most Qua</a:t>
            </a:r>
            <a:r>
              <a:rPr dirty="0" sz="800" spc="-10" b="1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8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 (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8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800" spc="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8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49%)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614273" y="2578989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7404607" y="2666110"/>
            <a:ext cx="575310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Mu</a:t>
            </a:r>
            <a:r>
              <a:rPr dirty="0" sz="8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800" spc="5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ar  </a:t>
            </a:r>
            <a:r>
              <a:rPr dirty="0" sz="8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-27777" sz="1200" b="1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baseline="-27777" sz="1200">
              <a:latin typeface="Calibri"/>
              <a:cs typeface="Calibri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7427468" y="2788030"/>
            <a:ext cx="41211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8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7398511" y="2851404"/>
            <a:ext cx="581025" cy="186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8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800" spc="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8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dirty="0" sz="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o  </a:t>
            </a:r>
            <a:r>
              <a:rPr dirty="0" sz="8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31250" sz="120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baseline="31250" sz="1200">
              <a:latin typeface="Calibri"/>
              <a:cs typeface="Calibri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7514335" y="3031870"/>
            <a:ext cx="23558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24%)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7902320" y="2578989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614273" y="2715132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614273" y="2851404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614273" y="2987675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7902320" y="2987675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614273" y="3123564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7902320" y="3123564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193344" y="3468342"/>
            <a:ext cx="33210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Gill Sans MT"/>
                <a:cs typeface="Gill Sans MT"/>
              </a:rPr>
              <a:t>Hi</a:t>
            </a:r>
            <a:r>
              <a:rPr dirty="0" sz="800" spc="-5" b="1">
                <a:latin typeface="Gill Sans MT"/>
                <a:cs typeface="Gill Sans MT"/>
              </a:rPr>
              <a:t>g</a:t>
            </a:r>
            <a:r>
              <a:rPr dirty="0" sz="800" b="1">
                <a:latin typeface="Gill Sans MT"/>
                <a:cs typeface="Gill Sans MT"/>
              </a:rPr>
              <a:t>h</a:t>
            </a:r>
            <a:r>
              <a:rPr dirty="0" sz="800" spc="-5" b="1">
                <a:latin typeface="Gill Sans MT"/>
                <a:cs typeface="Gill Sans MT"/>
              </a:rPr>
              <a:t>l</a:t>
            </a:r>
            <a:r>
              <a:rPr dirty="0" sz="800" b="1">
                <a:latin typeface="Gill Sans MT"/>
                <a:cs typeface="Gill Sans MT"/>
              </a:rPr>
              <a:t>y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132384" y="3532378"/>
            <a:ext cx="559435" cy="185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Gill Sans MT"/>
                <a:cs typeface="Gill Sans MT"/>
              </a:rPr>
              <a:t>Qual</a:t>
            </a:r>
            <a:r>
              <a:rPr dirty="0" sz="800" spc="-5" b="1">
                <a:latin typeface="Gill Sans MT"/>
                <a:cs typeface="Gill Sans MT"/>
              </a:rPr>
              <a:t>if</a:t>
            </a:r>
            <a:r>
              <a:rPr dirty="0" sz="800" spc="-15" b="1">
                <a:latin typeface="Gill Sans MT"/>
                <a:cs typeface="Gill Sans MT"/>
              </a:rPr>
              <a:t>ie</a:t>
            </a:r>
            <a:r>
              <a:rPr dirty="0" sz="800" b="1">
                <a:latin typeface="Gill Sans MT"/>
                <a:cs typeface="Gill Sans MT"/>
              </a:rPr>
              <a:t>d </a:t>
            </a:r>
            <a:r>
              <a:rPr dirty="0" sz="800" spc="-35" b="1">
                <a:latin typeface="Gill Sans MT"/>
                <a:cs typeface="Gill Sans MT"/>
              </a:rPr>
              <a:t> </a:t>
            </a:r>
            <a:r>
              <a:rPr dirty="0" baseline="34722" sz="1200" b="1">
                <a:latin typeface="Calibri"/>
                <a:cs typeface="Calibri"/>
              </a:rPr>
              <a:t>3</a:t>
            </a:r>
            <a:endParaRPr baseline="34722" sz="1200">
              <a:latin typeface="Calibri"/>
              <a:cs typeface="Calibri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614273" y="3259835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7404607" y="3259835"/>
            <a:ext cx="57531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Gill Sans MT"/>
                <a:cs typeface="Gill Sans MT"/>
              </a:rPr>
              <a:t>Promote </a:t>
            </a:r>
            <a:r>
              <a:rPr dirty="0" sz="800" spc="85" b="1">
                <a:latin typeface="Gill Sans MT"/>
                <a:cs typeface="Gill Sans MT"/>
              </a:rPr>
              <a:t> </a:t>
            </a:r>
            <a:r>
              <a:rPr dirty="0" baseline="17361" sz="1200" b="1">
                <a:latin typeface="Calibri"/>
                <a:cs typeface="Calibri"/>
              </a:rPr>
              <a:t>5</a:t>
            </a:r>
            <a:endParaRPr baseline="17361" sz="1200">
              <a:latin typeface="Calibri"/>
              <a:cs typeface="Calibri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7432040" y="3407382"/>
            <a:ext cx="548005" cy="252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5720">
              <a:lnSpc>
                <a:spcPct val="100000"/>
              </a:lnSpc>
            </a:pPr>
            <a:r>
              <a:rPr dirty="0" sz="800" spc="-5" b="1">
                <a:latin typeface="Gill Sans MT"/>
                <a:cs typeface="Gill Sans MT"/>
              </a:rPr>
              <a:t>t</a:t>
            </a:r>
            <a:r>
              <a:rPr dirty="0" sz="800" b="1">
                <a:latin typeface="Gill Sans MT"/>
                <a:cs typeface="Gill Sans MT"/>
              </a:rPr>
              <a:t>o</a:t>
            </a:r>
            <a:r>
              <a:rPr dirty="0" sz="800" spc="-5" b="1">
                <a:latin typeface="Gill Sans MT"/>
                <a:cs typeface="Gill Sans MT"/>
              </a:rPr>
              <a:t> </a:t>
            </a:r>
            <a:r>
              <a:rPr dirty="0" sz="800" b="1">
                <a:latin typeface="Gill Sans MT"/>
                <a:cs typeface="Gill Sans MT"/>
              </a:rPr>
              <a:t>BG</a:t>
            </a:r>
            <a:r>
              <a:rPr dirty="0" sz="800" b="1">
                <a:latin typeface="Gill Sans MT"/>
                <a:cs typeface="Gill Sans MT"/>
              </a:rPr>
              <a:t> (l</a:t>
            </a:r>
            <a:r>
              <a:rPr dirty="0" sz="800" spc="-5" b="1">
                <a:latin typeface="Gill Sans MT"/>
                <a:cs typeface="Gill Sans MT"/>
              </a:rPr>
              <a:t>i</a:t>
            </a:r>
            <a:r>
              <a:rPr dirty="0" sz="800" b="1">
                <a:latin typeface="Gill Sans MT"/>
                <a:cs typeface="Gill Sans MT"/>
              </a:rPr>
              <a:t>m</a:t>
            </a:r>
            <a:r>
              <a:rPr dirty="0" sz="800" spc="-5" b="1">
                <a:latin typeface="Gill Sans MT"/>
                <a:cs typeface="Gill Sans MT"/>
              </a:rPr>
              <a:t>it</a:t>
            </a:r>
            <a:r>
              <a:rPr dirty="0" sz="800" b="1">
                <a:latin typeface="Gill Sans MT"/>
                <a:cs typeface="Gill Sans MT"/>
              </a:rPr>
              <a:t>ed  </a:t>
            </a:r>
            <a:r>
              <a:rPr dirty="0" sz="800" spc="70" b="1">
                <a:latin typeface="Gill Sans MT"/>
                <a:cs typeface="Gill Sans MT"/>
              </a:rPr>
              <a:t> </a:t>
            </a:r>
            <a:r>
              <a:rPr dirty="0" sz="800" b="1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7482331" y="3651222"/>
            <a:ext cx="302260" cy="2495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 b="1">
                <a:latin typeface="Gill Sans MT"/>
                <a:cs typeface="Gill Sans MT"/>
              </a:rPr>
              <a:t>t</a:t>
            </a:r>
            <a:r>
              <a:rPr dirty="0" sz="800" b="1">
                <a:latin typeface="Gill Sans MT"/>
                <a:cs typeface="Gill Sans MT"/>
              </a:rPr>
              <a:t>o</a:t>
            </a:r>
            <a:r>
              <a:rPr dirty="0" sz="800" spc="-5" b="1">
                <a:latin typeface="Gill Sans MT"/>
                <a:cs typeface="Gill Sans MT"/>
              </a:rPr>
              <a:t> </a:t>
            </a:r>
            <a:r>
              <a:rPr dirty="0" sz="800" b="1">
                <a:latin typeface="Gill Sans MT"/>
                <a:cs typeface="Gill Sans MT"/>
              </a:rPr>
              <a:t>26-</a:t>
            </a:r>
            <a:endParaRPr sz="800">
              <a:latin typeface="Gill Sans MT"/>
              <a:cs typeface="Gill Sans MT"/>
            </a:endParaRPr>
          </a:p>
          <a:p>
            <a:pPr marL="36830">
              <a:lnSpc>
                <a:spcPct val="100000"/>
              </a:lnSpc>
            </a:pPr>
            <a:r>
              <a:rPr dirty="0" sz="800" b="1">
                <a:latin typeface="Gill Sans MT"/>
                <a:cs typeface="Gill Sans MT"/>
              </a:rPr>
              <a:t>49%)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614273" y="3396107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7902320" y="3396107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614273" y="3668039"/>
            <a:ext cx="77470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7902320" y="3668039"/>
            <a:ext cx="77470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614273" y="3804539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7902320" y="3804539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132384" y="4210149"/>
            <a:ext cx="559435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Gill Sans MT"/>
                <a:cs typeface="Gill Sans MT"/>
              </a:rPr>
              <a:t>Qual</a:t>
            </a:r>
            <a:r>
              <a:rPr dirty="0" sz="800" spc="-5" b="1">
                <a:latin typeface="Gill Sans MT"/>
                <a:cs typeface="Gill Sans MT"/>
              </a:rPr>
              <a:t>if</a:t>
            </a:r>
            <a:r>
              <a:rPr dirty="0" sz="800" spc="-15" b="1">
                <a:latin typeface="Gill Sans MT"/>
                <a:cs typeface="Gill Sans MT"/>
              </a:rPr>
              <a:t>ie</a:t>
            </a:r>
            <a:r>
              <a:rPr dirty="0" sz="800" b="1">
                <a:latin typeface="Gill Sans MT"/>
                <a:cs typeface="Gill Sans MT"/>
              </a:rPr>
              <a:t>d </a:t>
            </a:r>
            <a:r>
              <a:rPr dirty="0" sz="800" spc="-35" b="1">
                <a:latin typeface="Gill Sans MT"/>
                <a:cs typeface="Gill Sans MT"/>
              </a:rPr>
              <a:t> </a:t>
            </a:r>
            <a:r>
              <a:rPr dirty="0" sz="800" b="1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614273" y="3940809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7403083" y="4149189"/>
            <a:ext cx="576580" cy="191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 b="1">
                <a:latin typeface="Gill Sans MT"/>
                <a:cs typeface="Gill Sans MT"/>
              </a:rPr>
              <a:t>R</a:t>
            </a:r>
            <a:r>
              <a:rPr dirty="0" sz="800" b="1">
                <a:latin typeface="Gill Sans MT"/>
                <a:cs typeface="Gill Sans MT"/>
              </a:rPr>
              <a:t>etain</a:t>
            </a:r>
            <a:r>
              <a:rPr dirty="0" sz="800" spc="-25" b="1">
                <a:latin typeface="Gill Sans MT"/>
                <a:cs typeface="Gill Sans MT"/>
              </a:rPr>
              <a:t> </a:t>
            </a:r>
            <a:r>
              <a:rPr dirty="0" sz="800" b="1">
                <a:latin typeface="Gill Sans MT"/>
                <a:cs typeface="Gill Sans MT"/>
              </a:rPr>
              <a:t>as </a:t>
            </a:r>
            <a:r>
              <a:rPr dirty="0" sz="800" spc="80" b="1">
                <a:latin typeface="Gill Sans MT"/>
                <a:cs typeface="Gill Sans MT"/>
              </a:rPr>
              <a:t> </a:t>
            </a:r>
            <a:r>
              <a:rPr dirty="0" baseline="-31250" sz="1200" b="1">
                <a:latin typeface="Calibri"/>
                <a:cs typeface="Calibri"/>
              </a:rPr>
              <a:t>3</a:t>
            </a:r>
            <a:endParaRPr baseline="-31250" sz="1200">
              <a:latin typeface="Calibri"/>
              <a:cs typeface="Calibri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7433564" y="4271109"/>
            <a:ext cx="39751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Gill Sans MT"/>
                <a:cs typeface="Gill Sans MT"/>
              </a:rPr>
              <a:t>Colonel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7902320" y="3940809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614273" y="4077080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7902320" y="4077080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614273" y="4349241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7902320" y="4349241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614273" y="4485513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7902320" y="4485513"/>
            <a:ext cx="7747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761" y="761"/>
            <a:ext cx="9143365" cy="6857365"/>
          </a:xfrm>
          <a:custGeom>
            <a:avLst/>
            <a:gdLst/>
            <a:ahLst/>
            <a:cxnLst/>
            <a:rect l="l" t="t" r="r" b="b"/>
            <a:pathLst>
              <a:path w="9143365" h="6857365">
                <a:moveTo>
                  <a:pt x="9143238" y="0"/>
                </a:moveTo>
                <a:lnTo>
                  <a:pt x="0" y="0"/>
                </a:lnTo>
                <a:lnTo>
                  <a:pt x="0" y="6857236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8763761" y="2562683"/>
            <a:ext cx="152400" cy="142875"/>
          </a:xfrm>
          <a:custGeom>
            <a:avLst/>
            <a:gdLst/>
            <a:ahLst/>
            <a:cxnLst/>
            <a:rect l="l" t="t" r="r" b="b"/>
            <a:pathLst>
              <a:path w="152400" h="142875">
                <a:moveTo>
                  <a:pt x="72626" y="0"/>
                </a:moveTo>
                <a:lnTo>
                  <a:pt x="31900" y="13294"/>
                </a:lnTo>
                <a:lnTo>
                  <a:pt x="5669" y="44430"/>
                </a:lnTo>
                <a:lnTo>
                  <a:pt x="0" y="71550"/>
                </a:lnTo>
                <a:lnTo>
                  <a:pt x="761" y="81659"/>
                </a:lnTo>
                <a:lnTo>
                  <a:pt x="17485" y="116350"/>
                </a:lnTo>
                <a:lnTo>
                  <a:pt x="52889" y="138242"/>
                </a:lnTo>
                <a:lnTo>
                  <a:pt x="84761" y="142727"/>
                </a:lnTo>
                <a:lnTo>
                  <a:pt x="98581" y="139988"/>
                </a:lnTo>
                <a:lnTo>
                  <a:pt x="132794" y="118482"/>
                </a:lnTo>
                <a:lnTo>
                  <a:pt x="150858" y="80731"/>
                </a:lnTo>
                <a:lnTo>
                  <a:pt x="152117" y="65358"/>
                </a:lnTo>
                <a:lnTo>
                  <a:pt x="149509" y="52036"/>
                </a:lnTo>
                <a:lnTo>
                  <a:pt x="127313" y="18923"/>
                </a:lnTo>
                <a:lnTo>
                  <a:pt x="88307" y="1285"/>
                </a:lnTo>
                <a:lnTo>
                  <a:pt x="7262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8763761" y="2562683"/>
            <a:ext cx="152400" cy="142875"/>
          </a:xfrm>
          <a:custGeom>
            <a:avLst/>
            <a:gdLst/>
            <a:ahLst/>
            <a:cxnLst/>
            <a:rect l="l" t="t" r="r" b="b"/>
            <a:pathLst>
              <a:path w="152400" h="142875">
                <a:moveTo>
                  <a:pt x="0" y="71550"/>
                </a:moveTo>
                <a:lnTo>
                  <a:pt x="12331" y="32512"/>
                </a:lnTo>
                <a:lnTo>
                  <a:pt x="44241" y="6526"/>
                </a:lnTo>
                <a:lnTo>
                  <a:pt x="72626" y="0"/>
                </a:lnTo>
                <a:lnTo>
                  <a:pt x="88307" y="1285"/>
                </a:lnTo>
                <a:lnTo>
                  <a:pt x="127313" y="18923"/>
                </a:lnTo>
                <a:lnTo>
                  <a:pt x="149509" y="52036"/>
                </a:lnTo>
                <a:lnTo>
                  <a:pt x="152117" y="65358"/>
                </a:lnTo>
                <a:lnTo>
                  <a:pt x="150858" y="80731"/>
                </a:lnTo>
                <a:lnTo>
                  <a:pt x="132794" y="118482"/>
                </a:lnTo>
                <a:lnTo>
                  <a:pt x="98581" y="139988"/>
                </a:lnTo>
                <a:lnTo>
                  <a:pt x="84761" y="142727"/>
                </a:lnTo>
                <a:lnTo>
                  <a:pt x="68104" y="141645"/>
                </a:lnTo>
                <a:lnTo>
                  <a:pt x="27422" y="125369"/>
                </a:lnTo>
                <a:lnTo>
                  <a:pt x="3997" y="94270"/>
                </a:lnTo>
                <a:lnTo>
                  <a:pt x="0" y="71550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8550402" y="2634233"/>
            <a:ext cx="212725" cy="0"/>
          </a:xfrm>
          <a:custGeom>
            <a:avLst/>
            <a:gdLst/>
            <a:ahLst/>
            <a:cxnLst/>
            <a:rect l="l" t="t" r="r" b="b"/>
            <a:pathLst>
              <a:path w="212725" h="0">
                <a:moveTo>
                  <a:pt x="0" y="0"/>
                </a:moveTo>
                <a:lnTo>
                  <a:pt x="212725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781812" y="2542109"/>
            <a:ext cx="6525570" cy="9444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8079485" y="2552015"/>
            <a:ext cx="152400" cy="142875"/>
          </a:xfrm>
          <a:custGeom>
            <a:avLst/>
            <a:gdLst/>
            <a:ahLst/>
            <a:cxnLst/>
            <a:rect l="l" t="t" r="r" b="b"/>
            <a:pathLst>
              <a:path w="152400" h="142875">
                <a:moveTo>
                  <a:pt x="72626" y="0"/>
                </a:moveTo>
                <a:lnTo>
                  <a:pt x="31900" y="13294"/>
                </a:lnTo>
                <a:lnTo>
                  <a:pt x="5669" y="44430"/>
                </a:lnTo>
                <a:lnTo>
                  <a:pt x="0" y="71550"/>
                </a:lnTo>
                <a:lnTo>
                  <a:pt x="761" y="81659"/>
                </a:lnTo>
                <a:lnTo>
                  <a:pt x="17485" y="116350"/>
                </a:lnTo>
                <a:lnTo>
                  <a:pt x="52889" y="138242"/>
                </a:lnTo>
                <a:lnTo>
                  <a:pt x="84761" y="142727"/>
                </a:lnTo>
                <a:lnTo>
                  <a:pt x="98581" y="139988"/>
                </a:lnTo>
                <a:lnTo>
                  <a:pt x="132794" y="118482"/>
                </a:lnTo>
                <a:lnTo>
                  <a:pt x="150858" y="80731"/>
                </a:lnTo>
                <a:lnTo>
                  <a:pt x="152117" y="65358"/>
                </a:lnTo>
                <a:lnTo>
                  <a:pt x="149509" y="52036"/>
                </a:lnTo>
                <a:lnTo>
                  <a:pt x="127313" y="18923"/>
                </a:lnTo>
                <a:lnTo>
                  <a:pt x="88307" y="1285"/>
                </a:lnTo>
                <a:lnTo>
                  <a:pt x="7262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8079485" y="2552015"/>
            <a:ext cx="152400" cy="142875"/>
          </a:xfrm>
          <a:custGeom>
            <a:avLst/>
            <a:gdLst/>
            <a:ahLst/>
            <a:cxnLst/>
            <a:rect l="l" t="t" r="r" b="b"/>
            <a:pathLst>
              <a:path w="152400" h="142875">
                <a:moveTo>
                  <a:pt x="0" y="71550"/>
                </a:moveTo>
                <a:lnTo>
                  <a:pt x="12331" y="32512"/>
                </a:lnTo>
                <a:lnTo>
                  <a:pt x="44241" y="6526"/>
                </a:lnTo>
                <a:lnTo>
                  <a:pt x="72626" y="0"/>
                </a:lnTo>
                <a:lnTo>
                  <a:pt x="88307" y="1285"/>
                </a:lnTo>
                <a:lnTo>
                  <a:pt x="127313" y="18923"/>
                </a:lnTo>
                <a:lnTo>
                  <a:pt x="149509" y="52036"/>
                </a:lnTo>
                <a:lnTo>
                  <a:pt x="152117" y="65358"/>
                </a:lnTo>
                <a:lnTo>
                  <a:pt x="150858" y="80731"/>
                </a:lnTo>
                <a:lnTo>
                  <a:pt x="132794" y="118482"/>
                </a:lnTo>
                <a:lnTo>
                  <a:pt x="98581" y="139988"/>
                </a:lnTo>
                <a:lnTo>
                  <a:pt x="84761" y="142727"/>
                </a:lnTo>
                <a:lnTo>
                  <a:pt x="68104" y="141645"/>
                </a:lnTo>
                <a:lnTo>
                  <a:pt x="27422" y="125369"/>
                </a:lnTo>
                <a:lnTo>
                  <a:pt x="3997" y="94270"/>
                </a:lnTo>
                <a:lnTo>
                  <a:pt x="0" y="7155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8398002" y="2555063"/>
            <a:ext cx="152400" cy="142875"/>
          </a:xfrm>
          <a:custGeom>
            <a:avLst/>
            <a:gdLst/>
            <a:ahLst/>
            <a:cxnLst/>
            <a:rect l="l" t="t" r="r" b="b"/>
            <a:pathLst>
              <a:path w="152400" h="142875">
                <a:moveTo>
                  <a:pt x="72626" y="0"/>
                </a:moveTo>
                <a:lnTo>
                  <a:pt x="31900" y="13294"/>
                </a:lnTo>
                <a:lnTo>
                  <a:pt x="5669" y="44430"/>
                </a:lnTo>
                <a:lnTo>
                  <a:pt x="0" y="71550"/>
                </a:lnTo>
                <a:lnTo>
                  <a:pt x="761" y="81659"/>
                </a:lnTo>
                <a:lnTo>
                  <a:pt x="17485" y="116350"/>
                </a:lnTo>
                <a:lnTo>
                  <a:pt x="52889" y="138242"/>
                </a:lnTo>
                <a:lnTo>
                  <a:pt x="84761" y="142727"/>
                </a:lnTo>
                <a:lnTo>
                  <a:pt x="98581" y="139988"/>
                </a:lnTo>
                <a:lnTo>
                  <a:pt x="132794" y="118482"/>
                </a:lnTo>
                <a:lnTo>
                  <a:pt x="150858" y="80731"/>
                </a:lnTo>
                <a:lnTo>
                  <a:pt x="152117" y="65358"/>
                </a:lnTo>
                <a:lnTo>
                  <a:pt x="149509" y="52036"/>
                </a:lnTo>
                <a:lnTo>
                  <a:pt x="127313" y="18923"/>
                </a:lnTo>
                <a:lnTo>
                  <a:pt x="88307" y="1285"/>
                </a:lnTo>
                <a:lnTo>
                  <a:pt x="7262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8398002" y="2555063"/>
            <a:ext cx="152400" cy="142875"/>
          </a:xfrm>
          <a:custGeom>
            <a:avLst/>
            <a:gdLst/>
            <a:ahLst/>
            <a:cxnLst/>
            <a:rect l="l" t="t" r="r" b="b"/>
            <a:pathLst>
              <a:path w="152400" h="142875">
                <a:moveTo>
                  <a:pt x="0" y="71550"/>
                </a:moveTo>
                <a:lnTo>
                  <a:pt x="12331" y="32512"/>
                </a:lnTo>
                <a:lnTo>
                  <a:pt x="44241" y="6526"/>
                </a:lnTo>
                <a:lnTo>
                  <a:pt x="72626" y="0"/>
                </a:lnTo>
                <a:lnTo>
                  <a:pt x="88307" y="1285"/>
                </a:lnTo>
                <a:lnTo>
                  <a:pt x="127313" y="18923"/>
                </a:lnTo>
                <a:lnTo>
                  <a:pt x="149509" y="52036"/>
                </a:lnTo>
                <a:lnTo>
                  <a:pt x="152117" y="65358"/>
                </a:lnTo>
                <a:lnTo>
                  <a:pt x="150858" y="80731"/>
                </a:lnTo>
                <a:lnTo>
                  <a:pt x="132794" y="118482"/>
                </a:lnTo>
                <a:lnTo>
                  <a:pt x="98581" y="139988"/>
                </a:lnTo>
                <a:lnTo>
                  <a:pt x="84761" y="142727"/>
                </a:lnTo>
                <a:lnTo>
                  <a:pt x="68104" y="141645"/>
                </a:lnTo>
                <a:lnTo>
                  <a:pt x="27422" y="125369"/>
                </a:lnTo>
                <a:lnTo>
                  <a:pt x="3997" y="94270"/>
                </a:lnTo>
                <a:lnTo>
                  <a:pt x="0" y="7155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8231885" y="2623566"/>
            <a:ext cx="167005" cy="3175"/>
          </a:xfrm>
          <a:custGeom>
            <a:avLst/>
            <a:gdLst/>
            <a:ahLst/>
            <a:cxnLst/>
            <a:rect l="l" t="t" r="r" b="b"/>
            <a:pathLst>
              <a:path w="167004" h="3175">
                <a:moveTo>
                  <a:pt x="0" y="0"/>
                </a:moveTo>
                <a:lnTo>
                  <a:pt x="166624" y="3175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0" y="0"/>
            <a:ext cx="9144000" cy="584200"/>
          </a:xfrm>
          <a:custGeom>
            <a:avLst/>
            <a:gdLst/>
            <a:ahLst/>
            <a:cxnLst/>
            <a:rect l="l" t="t" r="r" b="b"/>
            <a:pathLst>
              <a:path w="9144000" h="584200">
                <a:moveTo>
                  <a:pt x="0" y="583691"/>
                </a:moveTo>
                <a:lnTo>
                  <a:pt x="9144000" y="583691"/>
                </a:lnTo>
                <a:lnTo>
                  <a:pt x="9144000" y="0"/>
                </a:lnTo>
                <a:lnTo>
                  <a:pt x="0" y="0"/>
                </a:lnTo>
                <a:lnTo>
                  <a:pt x="0" y="5836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1565147" y="0"/>
            <a:ext cx="2093976" cy="8168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3233927" y="0"/>
            <a:ext cx="4373880" cy="8168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 txBox="1"/>
          <p:nvPr/>
        </p:nvSpPr>
        <p:spPr>
          <a:xfrm>
            <a:off x="3203575" y="4595669"/>
            <a:ext cx="5716270" cy="2204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83919">
              <a:lnSpc>
                <a:spcPts val="1645"/>
              </a:lnSpc>
            </a:pPr>
            <a:r>
              <a:rPr dirty="0" sz="1200" spc="-5" b="1">
                <a:solidFill>
                  <a:srgbClr val="FFFFFF"/>
                </a:solidFill>
                <a:latin typeface="Gill Sans MT"/>
                <a:cs typeface="Gill Sans MT"/>
              </a:rPr>
              <a:t>No</a:t>
            </a:r>
            <a:r>
              <a:rPr dirty="0" sz="1200" b="1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1200" spc="1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ill Sans MT"/>
                <a:cs typeface="Gill Sans MT"/>
              </a:rPr>
              <a:t>Q</a:t>
            </a:r>
            <a:r>
              <a:rPr dirty="0" sz="1200" spc="-5" b="1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dirty="0" sz="1200" spc="-5" b="1">
                <a:solidFill>
                  <a:srgbClr val="FFFFFF"/>
                </a:solidFill>
                <a:latin typeface="Gill Sans MT"/>
                <a:cs typeface="Gill Sans MT"/>
              </a:rPr>
              <a:t>al</a:t>
            </a:r>
            <a:r>
              <a:rPr dirty="0" sz="1200" spc="-10" b="1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200" spc="-5" b="1">
                <a:solidFill>
                  <a:srgbClr val="FFFFFF"/>
                </a:solidFill>
                <a:latin typeface="Gill Sans MT"/>
                <a:cs typeface="Gill Sans MT"/>
              </a:rPr>
              <a:t>fi</a:t>
            </a:r>
            <a:r>
              <a:rPr dirty="0" sz="1200" spc="-365" b="1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dirty="0" baseline="3968" sz="2100" spc="-892" b="1">
                <a:latin typeface="Arial"/>
                <a:cs typeface="Arial"/>
              </a:rPr>
              <a:t>S</a:t>
            </a:r>
            <a:r>
              <a:rPr dirty="0" sz="1200" spc="-110" b="1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baseline="3968" sz="2100" b="1">
                <a:latin typeface="Arial"/>
                <a:cs typeface="Arial"/>
              </a:rPr>
              <a:t>E</a:t>
            </a:r>
            <a:r>
              <a:rPr dirty="0" baseline="3968" sz="2100" spc="-15" b="1">
                <a:latin typeface="Arial"/>
                <a:cs typeface="Arial"/>
              </a:rPr>
              <a:t>N</a:t>
            </a:r>
            <a:r>
              <a:rPr dirty="0" baseline="3968" sz="2100" b="1">
                <a:latin typeface="Arial"/>
                <a:cs typeface="Arial"/>
              </a:rPr>
              <a:t>IOR</a:t>
            </a:r>
            <a:r>
              <a:rPr dirty="0" baseline="3968" sz="2100" spc="-22" b="1">
                <a:latin typeface="Arial"/>
                <a:cs typeface="Arial"/>
              </a:rPr>
              <a:t> </a:t>
            </a:r>
            <a:r>
              <a:rPr dirty="0" baseline="3968" sz="2100" spc="-15" b="1">
                <a:latin typeface="Arial"/>
                <a:cs typeface="Arial"/>
              </a:rPr>
              <a:t>R</a:t>
            </a:r>
            <a:r>
              <a:rPr dirty="0" baseline="3968" sz="2100" spc="-232" b="1">
                <a:latin typeface="Arial"/>
                <a:cs typeface="Arial"/>
              </a:rPr>
              <a:t>A</a:t>
            </a:r>
            <a:r>
              <a:rPr dirty="0" baseline="3968" sz="2100" spc="-15" b="1">
                <a:latin typeface="Arial"/>
                <a:cs typeface="Arial"/>
              </a:rPr>
              <a:t>T</a:t>
            </a:r>
            <a:r>
              <a:rPr dirty="0" baseline="3968" sz="2100" b="1">
                <a:latin typeface="Arial"/>
                <a:cs typeface="Arial"/>
              </a:rPr>
              <a:t>ER</a:t>
            </a:r>
            <a:r>
              <a:rPr dirty="0" baseline="3968" sz="2100" spc="60" b="1">
                <a:latin typeface="Arial"/>
                <a:cs typeface="Arial"/>
              </a:rPr>
              <a:t> </a:t>
            </a:r>
            <a:r>
              <a:rPr dirty="0" baseline="3968" sz="2100" spc="-15" b="1">
                <a:latin typeface="Arial"/>
                <a:cs typeface="Arial"/>
              </a:rPr>
              <a:t>C</a:t>
            </a:r>
            <a:r>
              <a:rPr dirty="0" baseline="3968" sz="2100" b="1">
                <a:latin typeface="Arial"/>
                <a:cs typeface="Arial"/>
              </a:rPr>
              <a:t>O</a:t>
            </a:r>
            <a:r>
              <a:rPr dirty="0" baseline="3968" sz="2100" spc="15" b="1">
                <a:latin typeface="Arial"/>
                <a:cs typeface="Arial"/>
              </a:rPr>
              <a:t>M</a:t>
            </a:r>
            <a:r>
              <a:rPr dirty="0" baseline="3968" sz="2100" b="1">
                <a:latin typeface="Arial"/>
                <a:cs typeface="Arial"/>
              </a:rPr>
              <a:t>ME</a:t>
            </a:r>
            <a:r>
              <a:rPr dirty="0" baseline="3968" sz="2100" spc="-15" b="1">
                <a:latin typeface="Arial"/>
                <a:cs typeface="Arial"/>
              </a:rPr>
              <a:t>NT</a:t>
            </a:r>
            <a:r>
              <a:rPr dirty="0" baseline="3968" sz="2100" b="1">
                <a:latin typeface="Arial"/>
                <a:cs typeface="Arial"/>
              </a:rPr>
              <a:t>S</a:t>
            </a:r>
            <a:endParaRPr baseline="3968" sz="2100">
              <a:latin typeface="Arial"/>
              <a:cs typeface="Arial"/>
            </a:endParaRPr>
          </a:p>
          <a:p>
            <a:pPr algn="ctr" marL="142240">
              <a:lnSpc>
                <a:spcPts val="1285"/>
              </a:lnSpc>
            </a:pPr>
            <a:r>
              <a:rPr dirty="0" sz="1100">
                <a:latin typeface="Arial"/>
                <a:cs typeface="Arial"/>
              </a:rPr>
              <a:t>(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n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</a:t>
            </a:r>
            <a:r>
              <a:rPr dirty="0" sz="1100" spc="-5">
                <a:latin typeface="Arial"/>
                <a:cs typeface="Arial"/>
              </a:rPr>
              <a:t>e</a:t>
            </a:r>
            <a:r>
              <a:rPr dirty="0" sz="1100">
                <a:latin typeface="Arial"/>
                <a:cs typeface="Arial"/>
              </a:rPr>
              <a:t>sce</a:t>
            </a:r>
            <a:r>
              <a:rPr dirty="0" sz="1100" spc="-5">
                <a:latin typeface="Arial"/>
                <a:cs typeface="Arial"/>
              </a:rPr>
              <a:t>n</a:t>
            </a:r>
            <a:r>
              <a:rPr dirty="0" sz="1100">
                <a:latin typeface="Arial"/>
                <a:cs typeface="Arial"/>
              </a:rPr>
              <a:t>d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ng order)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-5">
                <a:latin typeface="Arial"/>
                <a:cs typeface="Arial"/>
              </a:rPr>
              <a:t>•</a:t>
            </a:r>
            <a:r>
              <a:rPr dirty="0" sz="900" b="1">
                <a:latin typeface="Arial"/>
                <a:cs typeface="Arial"/>
              </a:rPr>
              <a:t>Enumeratio</a:t>
            </a:r>
            <a:r>
              <a:rPr dirty="0" sz="900" spc="5" b="1">
                <a:latin typeface="Arial"/>
                <a:cs typeface="Arial"/>
              </a:rPr>
              <a:t>n</a:t>
            </a:r>
            <a:r>
              <a:rPr dirty="0" sz="900">
                <a:latin typeface="Arial"/>
                <a:cs typeface="Arial"/>
              </a:rPr>
              <a:t>: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 ...,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be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of...,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/ top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5%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</a:t>
            </a:r>
            <a:r>
              <a:rPr dirty="0" sz="900" spc="15">
                <a:latin typeface="Arial"/>
                <a:cs typeface="Arial"/>
              </a:rPr>
              <a:t>f</a:t>
            </a:r>
            <a:r>
              <a:rPr dirty="0" sz="900">
                <a:latin typeface="Arial"/>
                <a:cs typeface="Arial"/>
              </a:rPr>
              <a:t>…..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-5">
                <a:latin typeface="Arial"/>
                <a:cs typeface="Arial"/>
              </a:rPr>
              <a:t>•</a:t>
            </a:r>
            <a:r>
              <a:rPr dirty="0" sz="900" b="1">
                <a:latin typeface="Arial"/>
                <a:cs typeface="Arial"/>
              </a:rPr>
              <a:t>Promotion</a:t>
            </a:r>
            <a:r>
              <a:rPr dirty="0" sz="900" spc="-5" b="1"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FF0000"/>
                </a:solidFill>
                <a:latin typeface="Arial"/>
                <a:cs typeface="Arial"/>
              </a:rPr>
              <a:t>(When)</a:t>
            </a:r>
            <a:r>
              <a:rPr dirty="0" sz="900">
                <a:latin typeface="Arial"/>
                <a:cs typeface="Arial"/>
              </a:rPr>
              <a:t>: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No</a:t>
            </a:r>
            <a:r>
              <a:rPr dirty="0" sz="900" spc="15" b="1">
                <a:latin typeface="Arial"/>
                <a:cs typeface="Arial"/>
              </a:rPr>
              <a:t>w</a:t>
            </a:r>
            <a:r>
              <a:rPr dirty="0" sz="900" spc="-15" b="1">
                <a:latin typeface="Arial"/>
                <a:cs typeface="Arial"/>
              </a:rPr>
              <a:t>!</a:t>
            </a:r>
            <a:r>
              <a:rPr dirty="0" sz="900" b="1">
                <a:latin typeface="Arial"/>
                <a:cs typeface="Arial"/>
              </a:rPr>
              <a:t>,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Below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Zone,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Ahead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Peer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,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w</a:t>
            </a:r>
            <a:r>
              <a:rPr dirty="0" sz="900">
                <a:latin typeface="Arial"/>
                <a:cs typeface="Arial"/>
              </a:rPr>
              <a:t>ith peer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,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pro</a:t>
            </a:r>
            <a:r>
              <a:rPr dirty="0" sz="900" spc="5">
                <a:latin typeface="Arial"/>
                <a:cs typeface="Arial"/>
              </a:rPr>
              <a:t>m</a:t>
            </a:r>
            <a:r>
              <a:rPr dirty="0" sz="900">
                <a:latin typeface="Arial"/>
                <a:cs typeface="Arial"/>
              </a:rPr>
              <a:t>ote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55320" algn="l"/>
              </a:tabLst>
            </a:pPr>
            <a:r>
              <a:rPr dirty="0" sz="900" spc="-5">
                <a:latin typeface="Arial"/>
                <a:cs typeface="Arial"/>
              </a:rPr>
              <a:t>•</a:t>
            </a:r>
            <a:r>
              <a:rPr dirty="0" sz="900" b="1">
                <a:latin typeface="Arial"/>
                <a:cs typeface="Arial"/>
              </a:rPr>
              <a:t>School	</a:t>
            </a:r>
            <a:r>
              <a:rPr dirty="0" sz="900" b="1">
                <a:solidFill>
                  <a:srgbClr val="FF0000"/>
                </a:solidFill>
                <a:latin typeface="Arial"/>
                <a:cs typeface="Arial"/>
              </a:rPr>
              <a:t>(When)</a:t>
            </a:r>
            <a:r>
              <a:rPr dirty="0" sz="900">
                <a:latin typeface="Arial"/>
                <a:cs typeface="Arial"/>
              </a:rPr>
              <a:t>: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No</a:t>
            </a:r>
            <a:r>
              <a:rPr dirty="0" sz="900" spc="15" b="1">
                <a:latin typeface="Arial"/>
                <a:cs typeface="Arial"/>
              </a:rPr>
              <a:t>w</a:t>
            </a:r>
            <a:r>
              <a:rPr dirty="0" sz="900" spc="-15" b="1">
                <a:latin typeface="Arial"/>
                <a:cs typeface="Arial"/>
              </a:rPr>
              <a:t>!</a:t>
            </a:r>
            <a:r>
              <a:rPr dirty="0" sz="900" b="1">
                <a:latin typeface="Arial"/>
                <a:cs typeface="Arial"/>
              </a:rPr>
              <a:t>,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</a:t>
            </a:r>
            <a:r>
              <a:rPr dirty="0" sz="900" spc="5">
                <a:latin typeface="Arial"/>
                <a:cs typeface="Arial"/>
              </a:rPr>
              <a:t>mm</a:t>
            </a:r>
            <a:r>
              <a:rPr dirty="0" sz="900">
                <a:latin typeface="Arial"/>
                <a:cs typeface="Arial"/>
              </a:rPr>
              <a:t>ediate</a:t>
            </a:r>
            <a:r>
              <a:rPr dirty="0" sz="900" spc="-10">
                <a:latin typeface="Arial"/>
                <a:cs typeface="Arial"/>
              </a:rPr>
              <a:t>ly</a:t>
            </a:r>
            <a:r>
              <a:rPr dirty="0" sz="900">
                <a:latin typeface="Arial"/>
                <a:cs typeface="Arial"/>
              </a:rPr>
              <a:t>,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earlie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t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as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po</a:t>
            </a:r>
            <a:r>
              <a:rPr dirty="0" sz="900" spc="5">
                <a:latin typeface="Arial"/>
                <a:cs typeface="Arial"/>
              </a:rPr>
              <a:t>ss</a:t>
            </a:r>
            <a:r>
              <a:rPr dirty="0" sz="900">
                <a:latin typeface="Arial"/>
                <a:cs typeface="Arial"/>
              </a:rPr>
              <a:t>ible,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end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no</a:t>
            </a:r>
            <a:r>
              <a:rPr dirty="0" sz="900" spc="-15">
                <a:latin typeface="Arial"/>
                <a:cs typeface="Arial"/>
              </a:rPr>
              <a:t>w</a:t>
            </a:r>
            <a:r>
              <a:rPr dirty="0" sz="900">
                <a:latin typeface="Arial"/>
                <a:cs typeface="Arial"/>
              </a:rPr>
              <a:t>, 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ele</a:t>
            </a:r>
            <a:r>
              <a:rPr dirty="0" sz="900" spc="5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t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now</a:t>
            </a:r>
            <a:endParaRPr sz="9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- </a:t>
            </a:r>
            <a:r>
              <a:rPr dirty="0" sz="900" b="1" i="1">
                <a:solidFill>
                  <a:srgbClr val="0000FF"/>
                </a:solidFill>
                <a:latin typeface="Arial"/>
                <a:cs typeface="Arial"/>
              </a:rPr>
              <a:t>Field</a:t>
            </a:r>
            <a:r>
              <a:rPr dirty="0" sz="900" spc="-10" b="1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900" spc="-5" b="1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900" b="1" i="1">
                <a:solidFill>
                  <a:srgbClr val="0000FF"/>
                </a:solidFill>
                <a:latin typeface="Arial"/>
                <a:cs typeface="Arial"/>
              </a:rPr>
              <a:t>rad</a:t>
            </a:r>
            <a:r>
              <a:rPr dirty="0" sz="900" spc="5" b="1" i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z="900">
                <a:latin typeface="Arial"/>
                <a:cs typeface="Arial"/>
              </a:rPr>
              <a:t>: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ident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ILE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/ SSC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-5">
                <a:latin typeface="Arial"/>
                <a:cs typeface="Arial"/>
              </a:rPr>
              <a:t>•</a:t>
            </a:r>
            <a:r>
              <a:rPr dirty="0" sz="900" b="1">
                <a:latin typeface="Arial"/>
                <a:cs typeface="Arial"/>
              </a:rPr>
              <a:t>Command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FF0000"/>
                </a:solidFill>
                <a:latin typeface="Arial"/>
                <a:cs typeface="Arial"/>
              </a:rPr>
              <a:t>(When)</a:t>
            </a:r>
            <a:r>
              <a:rPr dirty="0" sz="900">
                <a:latin typeface="Arial"/>
                <a:cs typeface="Arial"/>
              </a:rPr>
              <a:t>: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No</a:t>
            </a:r>
            <a:r>
              <a:rPr dirty="0" sz="900" spc="15" b="1">
                <a:latin typeface="Arial"/>
                <a:cs typeface="Arial"/>
              </a:rPr>
              <a:t>w</a:t>
            </a:r>
            <a:r>
              <a:rPr dirty="0" sz="900" spc="-15" b="1">
                <a:latin typeface="Arial"/>
                <a:cs typeface="Arial"/>
              </a:rPr>
              <a:t>!</a:t>
            </a:r>
            <a:r>
              <a:rPr dirty="0" sz="900" b="1">
                <a:latin typeface="Arial"/>
                <a:cs typeface="Arial"/>
              </a:rPr>
              <a:t>,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</a:t>
            </a:r>
            <a:r>
              <a:rPr dirty="0" sz="900" spc="5">
                <a:latin typeface="Arial"/>
                <a:cs typeface="Arial"/>
              </a:rPr>
              <a:t>mm</a:t>
            </a:r>
            <a:r>
              <a:rPr dirty="0" sz="900">
                <a:latin typeface="Arial"/>
                <a:cs typeface="Arial"/>
              </a:rPr>
              <a:t>ediatel</a:t>
            </a:r>
            <a:r>
              <a:rPr dirty="0" sz="900" spc="-10">
                <a:latin typeface="Arial"/>
                <a:cs typeface="Arial"/>
              </a:rPr>
              <a:t>y</a:t>
            </a:r>
            <a:r>
              <a:rPr dirty="0" sz="900">
                <a:latin typeface="Arial"/>
                <a:cs typeface="Arial"/>
              </a:rPr>
              <a:t>,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w</a:t>
            </a:r>
            <a:r>
              <a:rPr dirty="0" sz="900">
                <a:latin typeface="Arial"/>
                <a:cs typeface="Arial"/>
              </a:rPr>
              <a:t>ill, 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ele</a:t>
            </a:r>
            <a:r>
              <a:rPr dirty="0" sz="900" spc="5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t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</a:t>
            </a:r>
            <a:r>
              <a:rPr dirty="0" sz="900" spc="15">
                <a:latin typeface="Arial"/>
                <a:cs typeface="Arial"/>
              </a:rPr>
              <a:t>r</a:t>
            </a:r>
            <a:r>
              <a:rPr dirty="0" sz="900">
                <a:latin typeface="Arial"/>
                <a:cs typeface="Arial"/>
              </a:rPr>
              <a:t>…</a:t>
            </a:r>
            <a:r>
              <a:rPr dirty="0" sz="900">
                <a:latin typeface="Arial"/>
                <a:cs typeface="Arial"/>
              </a:rPr>
              <a:t>,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m</a:t>
            </a:r>
            <a:r>
              <a:rPr dirty="0" sz="900">
                <a:latin typeface="Arial"/>
                <a:cs typeface="Arial"/>
              </a:rPr>
              <a:t>u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t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ele</a:t>
            </a:r>
            <a:r>
              <a:rPr dirty="0" sz="900" spc="5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t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</a:t>
            </a:r>
            <a:r>
              <a:rPr dirty="0" sz="900" spc="10">
                <a:latin typeface="Arial"/>
                <a:cs typeface="Arial"/>
              </a:rPr>
              <a:t>r</a:t>
            </a:r>
            <a:r>
              <a:rPr dirty="0" sz="900">
                <a:latin typeface="Arial"/>
                <a:cs typeface="Arial"/>
              </a:rPr>
              <a:t>….</a:t>
            </a:r>
            <a:r>
              <a:rPr dirty="0" sz="900">
                <a:latin typeface="Arial"/>
                <a:cs typeface="Arial"/>
              </a:rPr>
              <a:t>,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groom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</a:t>
            </a:r>
            <a:r>
              <a:rPr dirty="0" sz="900" spc="5">
                <a:latin typeface="Arial"/>
                <a:cs typeface="Arial"/>
              </a:rPr>
              <a:t>r</a:t>
            </a:r>
            <a:r>
              <a:rPr dirty="0" sz="900">
                <a:latin typeface="Arial"/>
                <a:cs typeface="Arial"/>
              </a:rPr>
              <a:t>….</a:t>
            </a:r>
            <a:endParaRPr sz="900">
              <a:latin typeface="Arial"/>
              <a:cs typeface="Arial"/>
            </a:endParaRPr>
          </a:p>
          <a:p>
            <a:pPr marL="7747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(ident</a:t>
            </a:r>
            <a:r>
              <a:rPr dirty="0" sz="900" spc="5">
                <a:latin typeface="Arial"/>
                <a:cs typeface="Arial"/>
              </a:rPr>
              <a:t>i</a:t>
            </a:r>
            <a:r>
              <a:rPr dirty="0" sz="900">
                <a:latin typeface="Arial"/>
                <a:cs typeface="Arial"/>
              </a:rPr>
              <a:t>fy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</a:t>
            </a:r>
            <a:r>
              <a:rPr dirty="0" sz="900" spc="-5">
                <a:latin typeface="Arial"/>
                <a:cs typeface="Arial"/>
              </a:rPr>
              <a:t>y</a:t>
            </a:r>
            <a:r>
              <a:rPr dirty="0" sz="900">
                <a:latin typeface="Arial"/>
                <a:cs typeface="Arial"/>
              </a:rPr>
              <a:t>pe of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o</a:t>
            </a:r>
            <a:r>
              <a:rPr dirty="0" sz="900" spc="5">
                <a:latin typeface="Arial"/>
                <a:cs typeface="Arial"/>
              </a:rPr>
              <a:t>mm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ta</a:t>
            </a:r>
            <a:r>
              <a:rPr dirty="0" sz="900" spc="5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t</a:t>
            </a:r>
            <a:r>
              <a:rPr dirty="0" sz="900" spc="5">
                <a:latin typeface="Arial"/>
                <a:cs typeface="Arial"/>
              </a:rPr>
              <a:t>ic</a:t>
            </a:r>
            <a:r>
              <a:rPr dirty="0" sz="900">
                <a:latin typeface="Arial"/>
                <a:cs typeface="Arial"/>
              </a:rPr>
              <a:t>a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(BSB/CSSB), </a:t>
            </a:r>
            <a:r>
              <a:rPr dirty="0" sz="900" spc="5">
                <a:latin typeface="Arial"/>
                <a:cs typeface="Arial"/>
              </a:rPr>
              <a:t>o</a:t>
            </a:r>
            <a:r>
              <a:rPr dirty="0" sz="900">
                <a:latin typeface="Arial"/>
                <a:cs typeface="Arial"/>
              </a:rPr>
              <a:t>perat</a:t>
            </a:r>
            <a:r>
              <a:rPr dirty="0" sz="900" spc="5">
                <a:latin typeface="Arial"/>
                <a:cs typeface="Arial"/>
              </a:rPr>
              <a:t>i</a:t>
            </a:r>
            <a:r>
              <a:rPr dirty="0" sz="900">
                <a:latin typeface="Arial"/>
                <a:cs typeface="Arial"/>
              </a:rPr>
              <a:t>onal,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trategic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(AFSBN/AFSB)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or training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170815" marR="1447165" indent="-158750">
              <a:lnSpc>
                <a:spcPct val="100000"/>
              </a:lnSpc>
            </a:pPr>
            <a:r>
              <a:rPr dirty="0" sz="900" spc="-5">
                <a:latin typeface="Arial"/>
                <a:cs typeface="Arial"/>
              </a:rPr>
              <a:t>•</a:t>
            </a:r>
            <a:r>
              <a:rPr dirty="0" sz="900" b="1">
                <a:latin typeface="Arial"/>
                <a:cs typeface="Arial"/>
              </a:rPr>
              <a:t>Potential</a:t>
            </a:r>
            <a:r>
              <a:rPr dirty="0" sz="900">
                <a:latin typeface="Arial"/>
                <a:cs typeface="Arial"/>
              </a:rPr>
              <a:t>: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0000FF"/>
                </a:solidFill>
                <a:latin typeface="Arial"/>
                <a:cs typeface="Arial"/>
              </a:rPr>
              <a:t>Unlimited</a:t>
            </a:r>
            <a:r>
              <a:rPr dirty="0" sz="9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0000FF"/>
                </a:solidFill>
                <a:latin typeface="Arial"/>
                <a:cs typeface="Arial"/>
              </a:rPr>
              <a:t>potential</a:t>
            </a:r>
            <a:r>
              <a:rPr dirty="0" sz="9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 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er</a:t>
            </a:r>
            <a:r>
              <a:rPr dirty="0" sz="900" spc="-10">
                <a:latin typeface="Arial"/>
                <a:cs typeface="Arial"/>
              </a:rPr>
              <a:t>v</a:t>
            </a:r>
            <a:r>
              <a:rPr dirty="0" sz="900">
                <a:latin typeface="Arial"/>
                <a:cs typeface="Arial"/>
              </a:rPr>
              <a:t>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highe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t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o</a:t>
            </a:r>
            <a:r>
              <a:rPr dirty="0" sz="900" spc="5">
                <a:latin typeface="Arial"/>
                <a:cs typeface="Arial"/>
              </a:rPr>
              <a:t>mm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le</a:t>
            </a:r>
            <a:r>
              <a:rPr dirty="0" sz="900" spc="-10">
                <a:latin typeface="Arial"/>
                <a:cs typeface="Arial"/>
              </a:rPr>
              <a:t>v</a:t>
            </a:r>
            <a:r>
              <a:rPr dirty="0" sz="900">
                <a:latin typeface="Arial"/>
                <a:cs typeface="Arial"/>
              </a:rPr>
              <a:t>els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our Ar</a:t>
            </a:r>
            <a:r>
              <a:rPr dirty="0" sz="900" spc="5">
                <a:latin typeface="Arial"/>
                <a:cs typeface="Arial"/>
              </a:rPr>
              <a:t>m</a:t>
            </a:r>
            <a:r>
              <a:rPr dirty="0" sz="900">
                <a:latin typeface="Arial"/>
                <a:cs typeface="Arial"/>
              </a:rPr>
              <a:t>y</a:t>
            </a:r>
            <a:r>
              <a:rPr dirty="0" sz="900">
                <a:latin typeface="Arial"/>
                <a:cs typeface="Arial"/>
              </a:rPr>
              <a:t> (BN, BDE, ESC, </a:t>
            </a:r>
            <a:r>
              <a:rPr dirty="0" sz="900" spc="-10">
                <a:latin typeface="Arial"/>
                <a:cs typeface="Arial"/>
              </a:rPr>
              <a:t>T</a:t>
            </a:r>
            <a:r>
              <a:rPr dirty="0" sz="900">
                <a:latin typeface="Arial"/>
                <a:cs typeface="Arial"/>
              </a:rPr>
              <a:t>SC, et</a:t>
            </a:r>
            <a:r>
              <a:rPr dirty="0" sz="900" spc="5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.)</a:t>
            </a:r>
            <a:endParaRPr sz="900">
              <a:latin typeface="Arial"/>
              <a:cs typeface="Arial"/>
            </a:endParaRPr>
          </a:p>
        </p:txBody>
      </p:sp>
      <p:sp>
        <p:nvSpPr>
          <p:cNvPr id="267" name="object 26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444625">
              <a:lnSpc>
                <a:spcPct val="100000"/>
              </a:lnSpc>
            </a:pPr>
            <a:r>
              <a:rPr dirty="0"/>
              <a:t>Lif</a:t>
            </a:r>
            <a:r>
              <a:rPr dirty="0" spc="-15"/>
              <a:t>e</a:t>
            </a:r>
            <a:r>
              <a:rPr dirty="0"/>
              <a:t>time</a:t>
            </a:r>
            <a:r>
              <a:rPr dirty="0" spc="-30"/>
              <a:t> </a:t>
            </a:r>
            <a:r>
              <a:rPr dirty="0">
                <a:solidFill>
                  <a:srgbClr val="FFFF00"/>
                </a:solidFill>
              </a:rPr>
              <a:t>OER</a:t>
            </a:r>
            <a:r>
              <a:rPr dirty="0" spc="-15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Stre</a:t>
            </a:r>
            <a:r>
              <a:rPr dirty="0" spc="-15">
                <a:solidFill>
                  <a:srgbClr val="FFFF00"/>
                </a:solidFill>
              </a:rPr>
              <a:t>n</a:t>
            </a:r>
            <a:r>
              <a:rPr dirty="0">
                <a:solidFill>
                  <a:srgbClr val="FFFF00"/>
                </a:solidFill>
              </a:rPr>
              <a:t>gth</a:t>
            </a:r>
            <a:r>
              <a:rPr dirty="0" spc="-35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Chart</a:t>
            </a:r>
          </a:p>
        </p:txBody>
      </p:sp>
      <p:sp>
        <p:nvSpPr>
          <p:cNvPr id="268" name="object 268"/>
          <p:cNvSpPr/>
          <p:nvPr/>
        </p:nvSpPr>
        <p:spPr>
          <a:xfrm>
            <a:off x="0" y="4415027"/>
            <a:ext cx="3240024" cy="24429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1159776" y="4952619"/>
            <a:ext cx="789546" cy="1782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83677" y="5476366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8121" y="0"/>
                </a:moveTo>
                <a:lnTo>
                  <a:pt x="15990" y="0"/>
                </a:lnTo>
                <a:lnTo>
                  <a:pt x="10810" y="2159"/>
                </a:lnTo>
                <a:lnTo>
                  <a:pt x="2162" y="10795"/>
                </a:lnTo>
                <a:lnTo>
                  <a:pt x="0" y="16002"/>
                </a:lnTo>
                <a:lnTo>
                  <a:pt x="0" y="28194"/>
                </a:lnTo>
                <a:lnTo>
                  <a:pt x="2162" y="33401"/>
                </a:lnTo>
                <a:lnTo>
                  <a:pt x="10810" y="42037"/>
                </a:lnTo>
                <a:lnTo>
                  <a:pt x="15990" y="44196"/>
                </a:lnTo>
                <a:lnTo>
                  <a:pt x="28121" y="44196"/>
                </a:lnTo>
                <a:lnTo>
                  <a:pt x="33331" y="42037"/>
                </a:lnTo>
                <a:lnTo>
                  <a:pt x="41979" y="33401"/>
                </a:lnTo>
                <a:lnTo>
                  <a:pt x="44147" y="28194"/>
                </a:lnTo>
                <a:lnTo>
                  <a:pt x="44147" y="16002"/>
                </a:lnTo>
                <a:lnTo>
                  <a:pt x="41979" y="10795"/>
                </a:lnTo>
                <a:lnTo>
                  <a:pt x="33331" y="2159"/>
                </a:lnTo>
                <a:lnTo>
                  <a:pt x="2812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83677" y="5476366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028" y="0"/>
                </a:moveTo>
                <a:lnTo>
                  <a:pt x="28121" y="0"/>
                </a:lnTo>
                <a:lnTo>
                  <a:pt x="33331" y="2159"/>
                </a:lnTo>
                <a:lnTo>
                  <a:pt x="37655" y="6477"/>
                </a:lnTo>
                <a:lnTo>
                  <a:pt x="41979" y="10795"/>
                </a:lnTo>
                <a:lnTo>
                  <a:pt x="44147" y="16002"/>
                </a:lnTo>
                <a:lnTo>
                  <a:pt x="44147" y="22098"/>
                </a:lnTo>
                <a:lnTo>
                  <a:pt x="44147" y="28194"/>
                </a:lnTo>
                <a:lnTo>
                  <a:pt x="41979" y="33401"/>
                </a:lnTo>
                <a:lnTo>
                  <a:pt x="37655" y="37719"/>
                </a:lnTo>
                <a:lnTo>
                  <a:pt x="33331" y="42037"/>
                </a:lnTo>
                <a:lnTo>
                  <a:pt x="28121" y="44196"/>
                </a:lnTo>
                <a:lnTo>
                  <a:pt x="22028" y="44196"/>
                </a:lnTo>
                <a:lnTo>
                  <a:pt x="15990" y="44196"/>
                </a:lnTo>
                <a:lnTo>
                  <a:pt x="10810" y="42037"/>
                </a:lnTo>
                <a:lnTo>
                  <a:pt x="6487" y="37719"/>
                </a:lnTo>
                <a:lnTo>
                  <a:pt x="2162" y="33401"/>
                </a:lnTo>
                <a:lnTo>
                  <a:pt x="0" y="28194"/>
                </a:lnTo>
                <a:lnTo>
                  <a:pt x="0" y="22098"/>
                </a:lnTo>
                <a:lnTo>
                  <a:pt x="0" y="16002"/>
                </a:lnTo>
                <a:lnTo>
                  <a:pt x="2162" y="10795"/>
                </a:lnTo>
                <a:lnTo>
                  <a:pt x="6487" y="6477"/>
                </a:lnTo>
                <a:lnTo>
                  <a:pt x="10810" y="2159"/>
                </a:lnTo>
                <a:lnTo>
                  <a:pt x="15990" y="0"/>
                </a:lnTo>
                <a:lnTo>
                  <a:pt x="22028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356133" y="5426583"/>
            <a:ext cx="2101824" cy="1409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367703" y="5632456"/>
            <a:ext cx="2371432" cy="1818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84975" y="6130836"/>
            <a:ext cx="50165" cy="50800"/>
          </a:xfrm>
          <a:custGeom>
            <a:avLst/>
            <a:gdLst/>
            <a:ahLst/>
            <a:cxnLst/>
            <a:rect l="l" t="t" r="r" b="b"/>
            <a:pathLst>
              <a:path w="50164" h="50800">
                <a:moveTo>
                  <a:pt x="31967" y="0"/>
                </a:moveTo>
                <a:lnTo>
                  <a:pt x="18177" y="0"/>
                </a:lnTo>
                <a:lnTo>
                  <a:pt x="12288" y="2438"/>
                </a:lnTo>
                <a:lnTo>
                  <a:pt x="2457" y="12204"/>
                </a:lnTo>
                <a:lnTo>
                  <a:pt x="0" y="18110"/>
                </a:lnTo>
                <a:lnTo>
                  <a:pt x="0" y="31965"/>
                </a:lnTo>
                <a:lnTo>
                  <a:pt x="2457" y="37884"/>
                </a:lnTo>
                <a:lnTo>
                  <a:pt x="12288" y="47713"/>
                </a:lnTo>
                <a:lnTo>
                  <a:pt x="18177" y="50177"/>
                </a:lnTo>
                <a:lnTo>
                  <a:pt x="31967" y="50177"/>
                </a:lnTo>
                <a:lnTo>
                  <a:pt x="37889" y="47713"/>
                </a:lnTo>
                <a:lnTo>
                  <a:pt x="47726" y="37884"/>
                </a:lnTo>
                <a:lnTo>
                  <a:pt x="50177" y="31965"/>
                </a:lnTo>
                <a:lnTo>
                  <a:pt x="50177" y="18110"/>
                </a:lnTo>
                <a:lnTo>
                  <a:pt x="47726" y="12204"/>
                </a:lnTo>
                <a:lnTo>
                  <a:pt x="37889" y="2438"/>
                </a:lnTo>
                <a:lnTo>
                  <a:pt x="319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84975" y="6130836"/>
            <a:ext cx="50165" cy="50800"/>
          </a:xfrm>
          <a:custGeom>
            <a:avLst/>
            <a:gdLst/>
            <a:ahLst/>
            <a:cxnLst/>
            <a:rect l="l" t="t" r="r" b="b"/>
            <a:pathLst>
              <a:path w="50164" h="50800">
                <a:moveTo>
                  <a:pt x="25039" y="0"/>
                </a:moveTo>
                <a:lnTo>
                  <a:pt x="31967" y="0"/>
                </a:lnTo>
                <a:lnTo>
                  <a:pt x="37889" y="2438"/>
                </a:lnTo>
                <a:lnTo>
                  <a:pt x="42799" y="7315"/>
                </a:lnTo>
                <a:lnTo>
                  <a:pt x="47726" y="12204"/>
                </a:lnTo>
                <a:lnTo>
                  <a:pt x="50177" y="18110"/>
                </a:lnTo>
                <a:lnTo>
                  <a:pt x="50177" y="25031"/>
                </a:lnTo>
                <a:lnTo>
                  <a:pt x="50177" y="31965"/>
                </a:lnTo>
                <a:lnTo>
                  <a:pt x="47726" y="37884"/>
                </a:lnTo>
                <a:lnTo>
                  <a:pt x="42799" y="42799"/>
                </a:lnTo>
                <a:lnTo>
                  <a:pt x="37889" y="47713"/>
                </a:lnTo>
                <a:lnTo>
                  <a:pt x="31967" y="50177"/>
                </a:lnTo>
                <a:lnTo>
                  <a:pt x="25039" y="50177"/>
                </a:lnTo>
                <a:lnTo>
                  <a:pt x="18177" y="50177"/>
                </a:lnTo>
                <a:lnTo>
                  <a:pt x="12288" y="47713"/>
                </a:lnTo>
                <a:lnTo>
                  <a:pt x="7373" y="42799"/>
                </a:lnTo>
                <a:lnTo>
                  <a:pt x="2457" y="37884"/>
                </a:lnTo>
                <a:lnTo>
                  <a:pt x="0" y="31965"/>
                </a:lnTo>
                <a:lnTo>
                  <a:pt x="0" y="25031"/>
                </a:lnTo>
                <a:lnTo>
                  <a:pt x="0" y="18110"/>
                </a:lnTo>
                <a:lnTo>
                  <a:pt x="2457" y="12204"/>
                </a:lnTo>
                <a:lnTo>
                  <a:pt x="7373" y="7315"/>
                </a:lnTo>
                <a:lnTo>
                  <a:pt x="12288" y="2438"/>
                </a:lnTo>
                <a:lnTo>
                  <a:pt x="18177" y="0"/>
                </a:lnTo>
                <a:lnTo>
                  <a:pt x="25039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364070" y="6074790"/>
            <a:ext cx="2301622" cy="1590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445211" y="6308344"/>
            <a:ext cx="121285" cy="114935"/>
          </a:xfrm>
          <a:custGeom>
            <a:avLst/>
            <a:gdLst/>
            <a:ahLst/>
            <a:cxnLst/>
            <a:rect l="l" t="t" r="r" b="b"/>
            <a:pathLst>
              <a:path w="121284" h="114935">
                <a:moveTo>
                  <a:pt x="21704" y="59905"/>
                </a:moveTo>
                <a:lnTo>
                  <a:pt x="12014" y="59905"/>
                </a:lnTo>
                <a:lnTo>
                  <a:pt x="6273" y="63207"/>
                </a:lnTo>
                <a:lnTo>
                  <a:pt x="0" y="69824"/>
                </a:lnTo>
                <a:lnTo>
                  <a:pt x="3721" y="71107"/>
                </a:lnTo>
                <a:lnTo>
                  <a:pt x="7073" y="73685"/>
                </a:lnTo>
                <a:lnTo>
                  <a:pt x="24752" y="107467"/>
                </a:lnTo>
                <a:lnTo>
                  <a:pt x="27165" y="114668"/>
                </a:lnTo>
                <a:lnTo>
                  <a:pt x="29082" y="112864"/>
                </a:lnTo>
                <a:lnTo>
                  <a:pt x="32715" y="110108"/>
                </a:lnTo>
                <a:lnTo>
                  <a:pt x="38049" y="106400"/>
                </a:lnTo>
                <a:lnTo>
                  <a:pt x="48608" y="93859"/>
                </a:lnTo>
                <a:lnTo>
                  <a:pt x="53745" y="84759"/>
                </a:lnTo>
                <a:lnTo>
                  <a:pt x="54094" y="84200"/>
                </a:lnTo>
                <a:lnTo>
                  <a:pt x="34823" y="84200"/>
                </a:lnTo>
                <a:lnTo>
                  <a:pt x="32131" y="78104"/>
                </a:lnTo>
                <a:lnTo>
                  <a:pt x="26670" y="65963"/>
                </a:lnTo>
                <a:lnTo>
                  <a:pt x="21704" y="59905"/>
                </a:lnTo>
                <a:close/>
              </a:path>
              <a:path w="121284" h="114935">
                <a:moveTo>
                  <a:pt x="117716" y="0"/>
                </a:moveTo>
                <a:lnTo>
                  <a:pt x="76971" y="32034"/>
                </a:lnTo>
                <a:lnTo>
                  <a:pt x="48464" y="63865"/>
                </a:lnTo>
                <a:lnTo>
                  <a:pt x="34823" y="84200"/>
                </a:lnTo>
                <a:lnTo>
                  <a:pt x="54094" y="84200"/>
                </a:lnTo>
                <a:lnTo>
                  <a:pt x="59870" y="74970"/>
                </a:lnTo>
                <a:lnTo>
                  <a:pt x="67179" y="64253"/>
                </a:lnTo>
                <a:lnTo>
                  <a:pt x="95347" y="28341"/>
                </a:lnTo>
                <a:lnTo>
                  <a:pt x="120764" y="4356"/>
                </a:lnTo>
                <a:lnTo>
                  <a:pt x="1177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445211" y="6308344"/>
            <a:ext cx="121285" cy="114935"/>
          </a:xfrm>
          <a:custGeom>
            <a:avLst/>
            <a:gdLst/>
            <a:ahLst/>
            <a:cxnLst/>
            <a:rect l="l" t="t" r="r" b="b"/>
            <a:pathLst>
              <a:path w="121284" h="114935">
                <a:moveTo>
                  <a:pt x="117716" y="0"/>
                </a:moveTo>
                <a:lnTo>
                  <a:pt x="120764" y="4356"/>
                </a:lnTo>
                <a:lnTo>
                  <a:pt x="112668" y="10987"/>
                </a:lnTo>
                <a:lnTo>
                  <a:pt x="104196" y="18982"/>
                </a:lnTo>
                <a:lnTo>
                  <a:pt x="75865" y="52364"/>
                </a:lnTo>
                <a:lnTo>
                  <a:pt x="53745" y="84759"/>
                </a:lnTo>
                <a:lnTo>
                  <a:pt x="48608" y="93859"/>
                </a:lnTo>
                <a:lnTo>
                  <a:pt x="38049" y="106400"/>
                </a:lnTo>
                <a:lnTo>
                  <a:pt x="32715" y="110108"/>
                </a:lnTo>
                <a:lnTo>
                  <a:pt x="29082" y="112864"/>
                </a:lnTo>
                <a:lnTo>
                  <a:pt x="27165" y="114668"/>
                </a:lnTo>
                <a:lnTo>
                  <a:pt x="26416" y="111937"/>
                </a:lnTo>
                <a:lnTo>
                  <a:pt x="24752" y="107467"/>
                </a:lnTo>
                <a:lnTo>
                  <a:pt x="22199" y="101257"/>
                </a:lnTo>
                <a:lnTo>
                  <a:pt x="19761" y="95605"/>
                </a:lnTo>
                <a:lnTo>
                  <a:pt x="16281" y="87477"/>
                </a:lnTo>
                <a:lnTo>
                  <a:pt x="13042" y="81470"/>
                </a:lnTo>
                <a:lnTo>
                  <a:pt x="10058" y="77584"/>
                </a:lnTo>
                <a:lnTo>
                  <a:pt x="7073" y="73685"/>
                </a:lnTo>
                <a:lnTo>
                  <a:pt x="3721" y="71107"/>
                </a:lnTo>
                <a:lnTo>
                  <a:pt x="0" y="69824"/>
                </a:lnTo>
                <a:lnTo>
                  <a:pt x="6273" y="63207"/>
                </a:lnTo>
                <a:lnTo>
                  <a:pt x="12014" y="59905"/>
                </a:lnTo>
                <a:lnTo>
                  <a:pt x="17246" y="59905"/>
                </a:lnTo>
                <a:lnTo>
                  <a:pt x="21704" y="59905"/>
                </a:lnTo>
                <a:lnTo>
                  <a:pt x="26670" y="65963"/>
                </a:lnTo>
                <a:lnTo>
                  <a:pt x="32131" y="78104"/>
                </a:lnTo>
                <a:lnTo>
                  <a:pt x="34823" y="84200"/>
                </a:lnTo>
                <a:lnTo>
                  <a:pt x="41285" y="73972"/>
                </a:lnTo>
                <a:lnTo>
                  <a:pt x="64972" y="44014"/>
                </a:lnTo>
                <a:lnTo>
                  <a:pt x="97208" y="14038"/>
                </a:lnTo>
                <a:lnTo>
                  <a:pt x="114373" y="1962"/>
                </a:lnTo>
                <a:lnTo>
                  <a:pt x="117716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726020" y="6303016"/>
            <a:ext cx="1943519" cy="1839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3113532" y="4524755"/>
            <a:ext cx="6030467" cy="23332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8343900" y="0"/>
            <a:ext cx="800100" cy="4968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8458961" y="769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58800" y="0"/>
                </a:moveTo>
                <a:lnTo>
                  <a:pt x="50800" y="0"/>
                </a:lnTo>
                <a:lnTo>
                  <a:pt x="41265" y="892"/>
                </a:lnTo>
                <a:lnTo>
                  <a:pt x="7755" y="23799"/>
                </a:lnTo>
                <a:lnTo>
                  <a:pt x="0" y="50800"/>
                </a:lnTo>
                <a:lnTo>
                  <a:pt x="0" y="304800"/>
                </a:lnTo>
                <a:lnTo>
                  <a:pt x="609600" y="304800"/>
                </a:lnTo>
                <a:lnTo>
                  <a:pt x="609600" y="50800"/>
                </a:lnTo>
                <a:lnTo>
                  <a:pt x="5588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8458961" y="769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0800" y="0"/>
                </a:moveTo>
                <a:lnTo>
                  <a:pt x="558800" y="0"/>
                </a:lnTo>
                <a:lnTo>
                  <a:pt x="609600" y="50800"/>
                </a:lnTo>
                <a:lnTo>
                  <a:pt x="609600" y="304800"/>
                </a:lnTo>
                <a:lnTo>
                  <a:pt x="0" y="304800"/>
                </a:lnTo>
                <a:lnTo>
                  <a:pt x="0" y="50800"/>
                </a:lnTo>
                <a:lnTo>
                  <a:pt x="2035" y="36511"/>
                </a:lnTo>
                <a:lnTo>
                  <a:pt x="27948" y="5413"/>
                </a:lnTo>
                <a:lnTo>
                  <a:pt x="50800" y="0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 txBox="1"/>
          <p:nvPr/>
        </p:nvSpPr>
        <p:spPr>
          <a:xfrm>
            <a:off x="8559800" y="173083"/>
            <a:ext cx="39941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 b="1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900" spc="5" b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900" b="1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900" spc="-1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4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43900" y="0"/>
            <a:ext cx="800100" cy="496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58961" y="769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58800" y="0"/>
                </a:moveTo>
                <a:lnTo>
                  <a:pt x="50800" y="0"/>
                </a:lnTo>
                <a:lnTo>
                  <a:pt x="41265" y="892"/>
                </a:lnTo>
                <a:lnTo>
                  <a:pt x="7755" y="23799"/>
                </a:lnTo>
                <a:lnTo>
                  <a:pt x="0" y="50800"/>
                </a:lnTo>
                <a:lnTo>
                  <a:pt x="0" y="304800"/>
                </a:lnTo>
                <a:lnTo>
                  <a:pt x="609600" y="304800"/>
                </a:lnTo>
                <a:lnTo>
                  <a:pt x="609600" y="50800"/>
                </a:lnTo>
                <a:lnTo>
                  <a:pt x="5588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58961" y="769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0800" y="0"/>
                </a:moveTo>
                <a:lnTo>
                  <a:pt x="558800" y="0"/>
                </a:lnTo>
                <a:lnTo>
                  <a:pt x="609600" y="50800"/>
                </a:lnTo>
                <a:lnTo>
                  <a:pt x="609600" y="304800"/>
                </a:lnTo>
                <a:lnTo>
                  <a:pt x="0" y="304800"/>
                </a:lnTo>
                <a:lnTo>
                  <a:pt x="0" y="50800"/>
                </a:lnTo>
                <a:lnTo>
                  <a:pt x="2035" y="36511"/>
                </a:lnTo>
                <a:lnTo>
                  <a:pt x="27948" y="5413"/>
                </a:lnTo>
                <a:lnTo>
                  <a:pt x="50800" y="0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0" y="0"/>
            <a:ext cx="9144000" cy="862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200025">
              <a:lnSpc>
                <a:spcPct val="100000"/>
              </a:lnSpc>
            </a:pPr>
            <a:r>
              <a:rPr dirty="0" sz="900" spc="-5" b="1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900" spc="5" b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900" b="1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900" spc="-1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862965"/>
          </a:xfrm>
          <a:custGeom>
            <a:avLst/>
            <a:gdLst/>
            <a:ahLst/>
            <a:cxnLst/>
            <a:rect l="l" t="t" r="r" b="b"/>
            <a:pathLst>
              <a:path w="9144000" h="862965">
                <a:moveTo>
                  <a:pt x="0" y="862584"/>
                </a:moveTo>
                <a:lnTo>
                  <a:pt x="9144000" y="862584"/>
                </a:lnTo>
                <a:lnTo>
                  <a:pt x="9144000" y="0"/>
                </a:lnTo>
                <a:lnTo>
                  <a:pt x="0" y="0"/>
                </a:lnTo>
                <a:lnTo>
                  <a:pt x="0" y="862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111120" y="97765"/>
            <a:ext cx="4920615" cy="715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Offic</a:t>
            </a:r>
            <a:r>
              <a:rPr dirty="0" sz="3200" spc="-2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3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Ev</a:t>
            </a:r>
            <a:r>
              <a:rPr dirty="0" sz="3200" spc="-2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lu</a:t>
            </a:r>
            <a:r>
              <a:rPr dirty="0" sz="3200" spc="-1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dirty="0" sz="3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Rep</a:t>
            </a:r>
            <a:r>
              <a:rPr dirty="0" sz="3200" spc="-1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rt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(DA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orm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2)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4592" y="850390"/>
            <a:ext cx="4907280" cy="6007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8600" y="914398"/>
            <a:ext cx="4724400" cy="5867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9550" y="895348"/>
            <a:ext cx="4762500" cy="5905500"/>
          </a:xfrm>
          <a:custGeom>
            <a:avLst/>
            <a:gdLst/>
            <a:ahLst/>
            <a:cxnLst/>
            <a:rect l="l" t="t" r="r" b="b"/>
            <a:pathLst>
              <a:path w="4762500" h="5905500">
                <a:moveTo>
                  <a:pt x="0" y="5905500"/>
                </a:moveTo>
                <a:lnTo>
                  <a:pt x="4762500" y="5905500"/>
                </a:lnTo>
                <a:lnTo>
                  <a:pt x="4762500" y="0"/>
                </a:lnTo>
                <a:lnTo>
                  <a:pt x="0" y="0"/>
                </a:lnTo>
                <a:lnTo>
                  <a:pt x="0" y="59055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302764" y="1505711"/>
            <a:ext cx="675640" cy="189230"/>
          </a:xfrm>
          <a:custGeom>
            <a:avLst/>
            <a:gdLst/>
            <a:ahLst/>
            <a:cxnLst/>
            <a:rect l="l" t="t" r="r" b="b"/>
            <a:pathLst>
              <a:path w="675639" h="189230">
                <a:moveTo>
                  <a:pt x="0" y="188975"/>
                </a:moveTo>
                <a:lnTo>
                  <a:pt x="675132" y="188975"/>
                </a:lnTo>
                <a:lnTo>
                  <a:pt x="67513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382392" y="1554609"/>
            <a:ext cx="473709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0" b="1">
                <a:latin typeface="Arial"/>
                <a:cs typeface="Arial"/>
              </a:rPr>
              <a:t>xxx-xx-xxx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2241" y="2474214"/>
            <a:ext cx="1209040" cy="71755"/>
          </a:xfrm>
          <a:custGeom>
            <a:avLst/>
            <a:gdLst/>
            <a:ahLst/>
            <a:cxnLst/>
            <a:rect l="l" t="t" r="r" b="b"/>
            <a:pathLst>
              <a:path w="1209040" h="71755">
                <a:moveTo>
                  <a:pt x="0" y="71627"/>
                </a:moveTo>
                <a:lnTo>
                  <a:pt x="1208532" y="71627"/>
                </a:lnTo>
                <a:lnTo>
                  <a:pt x="1208532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2241" y="2474214"/>
            <a:ext cx="1209040" cy="71755"/>
          </a:xfrm>
          <a:custGeom>
            <a:avLst/>
            <a:gdLst/>
            <a:ahLst/>
            <a:cxnLst/>
            <a:rect l="l" t="t" r="r" b="b"/>
            <a:pathLst>
              <a:path w="1209040" h="71755">
                <a:moveTo>
                  <a:pt x="0" y="71627"/>
                </a:moveTo>
                <a:lnTo>
                  <a:pt x="1208532" y="71627"/>
                </a:lnTo>
                <a:lnTo>
                  <a:pt x="1208532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ln w="19811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2241" y="3048761"/>
            <a:ext cx="1209040" cy="73660"/>
          </a:xfrm>
          <a:custGeom>
            <a:avLst/>
            <a:gdLst/>
            <a:ahLst/>
            <a:cxnLst/>
            <a:rect l="l" t="t" r="r" b="b"/>
            <a:pathLst>
              <a:path w="1209040" h="73660">
                <a:moveTo>
                  <a:pt x="0" y="73151"/>
                </a:moveTo>
                <a:lnTo>
                  <a:pt x="1208532" y="73151"/>
                </a:lnTo>
                <a:lnTo>
                  <a:pt x="120853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2241" y="3048761"/>
            <a:ext cx="1209040" cy="73660"/>
          </a:xfrm>
          <a:custGeom>
            <a:avLst/>
            <a:gdLst/>
            <a:ahLst/>
            <a:cxnLst/>
            <a:rect l="l" t="t" r="r" b="b"/>
            <a:pathLst>
              <a:path w="1209040" h="73660">
                <a:moveTo>
                  <a:pt x="0" y="73151"/>
                </a:moveTo>
                <a:lnTo>
                  <a:pt x="1208532" y="73151"/>
                </a:lnTo>
                <a:lnTo>
                  <a:pt x="120853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2241" y="2283714"/>
            <a:ext cx="1209040" cy="71755"/>
          </a:xfrm>
          <a:custGeom>
            <a:avLst/>
            <a:gdLst/>
            <a:ahLst/>
            <a:cxnLst/>
            <a:rect l="l" t="t" r="r" b="b"/>
            <a:pathLst>
              <a:path w="1209040" h="71755">
                <a:moveTo>
                  <a:pt x="0" y="71627"/>
                </a:moveTo>
                <a:lnTo>
                  <a:pt x="1208532" y="71627"/>
                </a:lnTo>
                <a:lnTo>
                  <a:pt x="1208532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2241" y="2283714"/>
            <a:ext cx="1209040" cy="71755"/>
          </a:xfrm>
          <a:custGeom>
            <a:avLst/>
            <a:gdLst/>
            <a:ahLst/>
            <a:cxnLst/>
            <a:rect l="l" t="t" r="r" b="b"/>
            <a:pathLst>
              <a:path w="1209040" h="71755">
                <a:moveTo>
                  <a:pt x="0" y="71627"/>
                </a:moveTo>
                <a:lnTo>
                  <a:pt x="1208532" y="71627"/>
                </a:lnTo>
                <a:lnTo>
                  <a:pt x="1208532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ln w="19811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2241" y="1579625"/>
            <a:ext cx="1209040" cy="71755"/>
          </a:xfrm>
          <a:custGeom>
            <a:avLst/>
            <a:gdLst/>
            <a:ahLst/>
            <a:cxnLst/>
            <a:rect l="l" t="t" r="r" b="b"/>
            <a:pathLst>
              <a:path w="1209040" h="71755">
                <a:moveTo>
                  <a:pt x="0" y="71627"/>
                </a:moveTo>
                <a:lnTo>
                  <a:pt x="1208532" y="71627"/>
                </a:lnTo>
                <a:lnTo>
                  <a:pt x="1208532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2241" y="1579625"/>
            <a:ext cx="1209040" cy="71755"/>
          </a:xfrm>
          <a:custGeom>
            <a:avLst/>
            <a:gdLst/>
            <a:ahLst/>
            <a:cxnLst/>
            <a:rect l="l" t="t" r="r" b="b"/>
            <a:pathLst>
              <a:path w="1209040" h="71755">
                <a:moveTo>
                  <a:pt x="0" y="71627"/>
                </a:moveTo>
                <a:lnTo>
                  <a:pt x="1208532" y="71627"/>
                </a:lnTo>
                <a:lnTo>
                  <a:pt x="1208532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ln w="19811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036570" y="2004822"/>
            <a:ext cx="1487805" cy="70485"/>
          </a:xfrm>
          <a:custGeom>
            <a:avLst/>
            <a:gdLst/>
            <a:ahLst/>
            <a:cxnLst/>
            <a:rect l="l" t="t" r="r" b="b"/>
            <a:pathLst>
              <a:path w="1487804" h="70485">
                <a:moveTo>
                  <a:pt x="0" y="70103"/>
                </a:moveTo>
                <a:lnTo>
                  <a:pt x="1487424" y="70103"/>
                </a:lnTo>
                <a:lnTo>
                  <a:pt x="1487424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036570" y="2004822"/>
            <a:ext cx="1487805" cy="70485"/>
          </a:xfrm>
          <a:custGeom>
            <a:avLst/>
            <a:gdLst/>
            <a:ahLst/>
            <a:cxnLst/>
            <a:rect l="l" t="t" r="r" b="b"/>
            <a:pathLst>
              <a:path w="1487804" h="70485">
                <a:moveTo>
                  <a:pt x="0" y="70103"/>
                </a:moveTo>
                <a:lnTo>
                  <a:pt x="1487424" y="70103"/>
                </a:lnTo>
                <a:lnTo>
                  <a:pt x="1487424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2241" y="1770126"/>
            <a:ext cx="1209040" cy="71755"/>
          </a:xfrm>
          <a:custGeom>
            <a:avLst/>
            <a:gdLst/>
            <a:ahLst/>
            <a:cxnLst/>
            <a:rect l="l" t="t" r="r" b="b"/>
            <a:pathLst>
              <a:path w="1209040" h="71755">
                <a:moveTo>
                  <a:pt x="0" y="71627"/>
                </a:moveTo>
                <a:lnTo>
                  <a:pt x="1208532" y="71627"/>
                </a:lnTo>
                <a:lnTo>
                  <a:pt x="1208532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2241" y="1770126"/>
            <a:ext cx="1209040" cy="71755"/>
          </a:xfrm>
          <a:custGeom>
            <a:avLst/>
            <a:gdLst/>
            <a:ahLst/>
            <a:cxnLst/>
            <a:rect l="l" t="t" r="r" b="b"/>
            <a:pathLst>
              <a:path w="1209040" h="71755">
                <a:moveTo>
                  <a:pt x="0" y="71627"/>
                </a:moveTo>
                <a:lnTo>
                  <a:pt x="1208532" y="71627"/>
                </a:lnTo>
                <a:lnTo>
                  <a:pt x="1208532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ln w="19811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2241" y="3202685"/>
            <a:ext cx="1071880" cy="78105"/>
          </a:xfrm>
          <a:custGeom>
            <a:avLst/>
            <a:gdLst/>
            <a:ahLst/>
            <a:cxnLst/>
            <a:rect l="l" t="t" r="r" b="b"/>
            <a:pathLst>
              <a:path w="1071880" h="78104">
                <a:moveTo>
                  <a:pt x="0" y="77724"/>
                </a:moveTo>
                <a:lnTo>
                  <a:pt x="1071371" y="77724"/>
                </a:lnTo>
                <a:lnTo>
                  <a:pt x="1071371" y="0"/>
                </a:lnTo>
                <a:lnTo>
                  <a:pt x="0" y="0"/>
                </a:lnTo>
                <a:lnTo>
                  <a:pt x="0" y="77724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2241" y="3202685"/>
            <a:ext cx="1071880" cy="78105"/>
          </a:xfrm>
          <a:custGeom>
            <a:avLst/>
            <a:gdLst/>
            <a:ahLst/>
            <a:cxnLst/>
            <a:rect l="l" t="t" r="r" b="b"/>
            <a:pathLst>
              <a:path w="1071880" h="78104">
                <a:moveTo>
                  <a:pt x="0" y="77724"/>
                </a:moveTo>
                <a:lnTo>
                  <a:pt x="1071371" y="77724"/>
                </a:lnTo>
                <a:lnTo>
                  <a:pt x="1071371" y="0"/>
                </a:lnTo>
                <a:lnTo>
                  <a:pt x="0" y="0"/>
                </a:lnTo>
                <a:lnTo>
                  <a:pt x="0" y="77724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629661" y="3227070"/>
            <a:ext cx="1426845" cy="109855"/>
          </a:xfrm>
          <a:custGeom>
            <a:avLst/>
            <a:gdLst/>
            <a:ahLst/>
            <a:cxnLst/>
            <a:rect l="l" t="t" r="r" b="b"/>
            <a:pathLst>
              <a:path w="1426845" h="109854">
                <a:moveTo>
                  <a:pt x="0" y="109727"/>
                </a:moveTo>
                <a:lnTo>
                  <a:pt x="1426464" y="109727"/>
                </a:lnTo>
                <a:lnTo>
                  <a:pt x="1426464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629661" y="3227070"/>
            <a:ext cx="1426845" cy="109855"/>
          </a:xfrm>
          <a:custGeom>
            <a:avLst/>
            <a:gdLst/>
            <a:ahLst/>
            <a:cxnLst/>
            <a:rect l="l" t="t" r="r" b="b"/>
            <a:pathLst>
              <a:path w="1426845" h="109854">
                <a:moveTo>
                  <a:pt x="0" y="109727"/>
                </a:moveTo>
                <a:lnTo>
                  <a:pt x="1426464" y="109727"/>
                </a:lnTo>
                <a:lnTo>
                  <a:pt x="1426464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ln w="19811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629661" y="3396234"/>
            <a:ext cx="1426845" cy="111760"/>
          </a:xfrm>
          <a:custGeom>
            <a:avLst/>
            <a:gdLst/>
            <a:ahLst/>
            <a:cxnLst/>
            <a:rect l="l" t="t" r="r" b="b"/>
            <a:pathLst>
              <a:path w="1426845" h="111760">
                <a:moveTo>
                  <a:pt x="0" y="111251"/>
                </a:moveTo>
                <a:lnTo>
                  <a:pt x="1426464" y="111251"/>
                </a:lnTo>
                <a:lnTo>
                  <a:pt x="1426464" y="0"/>
                </a:lnTo>
                <a:lnTo>
                  <a:pt x="0" y="0"/>
                </a:lnTo>
                <a:lnTo>
                  <a:pt x="0" y="111251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629661" y="3396234"/>
            <a:ext cx="1426845" cy="111760"/>
          </a:xfrm>
          <a:custGeom>
            <a:avLst/>
            <a:gdLst/>
            <a:ahLst/>
            <a:cxnLst/>
            <a:rect l="l" t="t" r="r" b="b"/>
            <a:pathLst>
              <a:path w="1426845" h="111760">
                <a:moveTo>
                  <a:pt x="0" y="111251"/>
                </a:moveTo>
                <a:lnTo>
                  <a:pt x="1426464" y="111251"/>
                </a:lnTo>
                <a:lnTo>
                  <a:pt x="1426464" y="0"/>
                </a:lnTo>
                <a:lnTo>
                  <a:pt x="0" y="0"/>
                </a:lnTo>
                <a:lnTo>
                  <a:pt x="0" y="111251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629661" y="3568446"/>
            <a:ext cx="1426845" cy="109855"/>
          </a:xfrm>
          <a:custGeom>
            <a:avLst/>
            <a:gdLst/>
            <a:ahLst/>
            <a:cxnLst/>
            <a:rect l="l" t="t" r="r" b="b"/>
            <a:pathLst>
              <a:path w="1426845" h="109854">
                <a:moveTo>
                  <a:pt x="0" y="109727"/>
                </a:moveTo>
                <a:lnTo>
                  <a:pt x="1426464" y="109727"/>
                </a:lnTo>
                <a:lnTo>
                  <a:pt x="1426464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629661" y="3568446"/>
            <a:ext cx="1426845" cy="109855"/>
          </a:xfrm>
          <a:custGeom>
            <a:avLst/>
            <a:gdLst/>
            <a:ahLst/>
            <a:cxnLst/>
            <a:rect l="l" t="t" r="r" b="b"/>
            <a:pathLst>
              <a:path w="1426845" h="109854">
                <a:moveTo>
                  <a:pt x="0" y="109727"/>
                </a:moveTo>
                <a:lnTo>
                  <a:pt x="1426464" y="109727"/>
                </a:lnTo>
                <a:lnTo>
                  <a:pt x="1426464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ln w="19811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629661" y="2451354"/>
            <a:ext cx="1426845" cy="111760"/>
          </a:xfrm>
          <a:custGeom>
            <a:avLst/>
            <a:gdLst/>
            <a:ahLst/>
            <a:cxnLst/>
            <a:rect l="l" t="t" r="r" b="b"/>
            <a:pathLst>
              <a:path w="1426845" h="111760">
                <a:moveTo>
                  <a:pt x="0" y="111251"/>
                </a:moveTo>
                <a:lnTo>
                  <a:pt x="1426464" y="111251"/>
                </a:lnTo>
                <a:lnTo>
                  <a:pt x="1426464" y="0"/>
                </a:lnTo>
                <a:lnTo>
                  <a:pt x="0" y="0"/>
                </a:lnTo>
                <a:lnTo>
                  <a:pt x="0" y="111251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629661" y="2451354"/>
            <a:ext cx="1426845" cy="111760"/>
          </a:xfrm>
          <a:custGeom>
            <a:avLst/>
            <a:gdLst/>
            <a:ahLst/>
            <a:cxnLst/>
            <a:rect l="l" t="t" r="r" b="b"/>
            <a:pathLst>
              <a:path w="1426845" h="111760">
                <a:moveTo>
                  <a:pt x="0" y="111251"/>
                </a:moveTo>
                <a:lnTo>
                  <a:pt x="1426464" y="111251"/>
                </a:lnTo>
                <a:lnTo>
                  <a:pt x="1426464" y="0"/>
                </a:lnTo>
                <a:lnTo>
                  <a:pt x="0" y="0"/>
                </a:lnTo>
                <a:lnTo>
                  <a:pt x="0" y="111251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629661" y="2256282"/>
            <a:ext cx="506095" cy="106680"/>
          </a:xfrm>
          <a:custGeom>
            <a:avLst/>
            <a:gdLst/>
            <a:ahLst/>
            <a:cxnLst/>
            <a:rect l="l" t="t" r="r" b="b"/>
            <a:pathLst>
              <a:path w="506094" h="106680">
                <a:moveTo>
                  <a:pt x="0" y="106679"/>
                </a:moveTo>
                <a:lnTo>
                  <a:pt x="505968" y="106679"/>
                </a:lnTo>
                <a:lnTo>
                  <a:pt x="505968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629661" y="2256282"/>
            <a:ext cx="506095" cy="106680"/>
          </a:xfrm>
          <a:custGeom>
            <a:avLst/>
            <a:gdLst/>
            <a:ahLst/>
            <a:cxnLst/>
            <a:rect l="l" t="t" r="r" b="b"/>
            <a:pathLst>
              <a:path w="506094" h="106680">
                <a:moveTo>
                  <a:pt x="0" y="106679"/>
                </a:moveTo>
                <a:lnTo>
                  <a:pt x="505968" y="106679"/>
                </a:lnTo>
                <a:lnTo>
                  <a:pt x="505968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ln w="19811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629661" y="3012185"/>
            <a:ext cx="506095" cy="106680"/>
          </a:xfrm>
          <a:custGeom>
            <a:avLst/>
            <a:gdLst/>
            <a:ahLst/>
            <a:cxnLst/>
            <a:rect l="l" t="t" r="r" b="b"/>
            <a:pathLst>
              <a:path w="506094" h="106680">
                <a:moveTo>
                  <a:pt x="0" y="106679"/>
                </a:moveTo>
                <a:lnTo>
                  <a:pt x="505968" y="106679"/>
                </a:lnTo>
                <a:lnTo>
                  <a:pt x="505968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629661" y="3012185"/>
            <a:ext cx="506095" cy="106680"/>
          </a:xfrm>
          <a:custGeom>
            <a:avLst/>
            <a:gdLst/>
            <a:ahLst/>
            <a:cxnLst/>
            <a:rect l="l" t="t" r="r" b="b"/>
            <a:pathLst>
              <a:path w="506094" h="106680">
                <a:moveTo>
                  <a:pt x="0" y="106679"/>
                </a:moveTo>
                <a:lnTo>
                  <a:pt x="505968" y="106679"/>
                </a:lnTo>
                <a:lnTo>
                  <a:pt x="505968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ln w="19811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817370" y="6294882"/>
            <a:ext cx="287020" cy="58419"/>
          </a:xfrm>
          <a:custGeom>
            <a:avLst/>
            <a:gdLst/>
            <a:ahLst/>
            <a:cxnLst/>
            <a:rect l="l" t="t" r="r" b="b"/>
            <a:pathLst>
              <a:path w="287019" h="58420">
                <a:moveTo>
                  <a:pt x="0" y="57912"/>
                </a:moveTo>
                <a:lnTo>
                  <a:pt x="286512" y="57912"/>
                </a:lnTo>
                <a:lnTo>
                  <a:pt x="286512" y="0"/>
                </a:lnTo>
                <a:lnTo>
                  <a:pt x="0" y="0"/>
                </a:lnTo>
                <a:lnTo>
                  <a:pt x="0" y="57912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817370" y="6294882"/>
            <a:ext cx="287020" cy="58419"/>
          </a:xfrm>
          <a:custGeom>
            <a:avLst/>
            <a:gdLst/>
            <a:ahLst/>
            <a:cxnLst/>
            <a:rect l="l" t="t" r="r" b="b"/>
            <a:pathLst>
              <a:path w="287019" h="58420">
                <a:moveTo>
                  <a:pt x="0" y="57912"/>
                </a:moveTo>
                <a:lnTo>
                  <a:pt x="286512" y="57912"/>
                </a:lnTo>
                <a:lnTo>
                  <a:pt x="286512" y="0"/>
                </a:lnTo>
                <a:lnTo>
                  <a:pt x="0" y="0"/>
                </a:lnTo>
                <a:lnTo>
                  <a:pt x="0" y="57912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634489" y="4571238"/>
            <a:ext cx="749935" cy="71755"/>
          </a:xfrm>
          <a:custGeom>
            <a:avLst/>
            <a:gdLst/>
            <a:ahLst/>
            <a:cxnLst/>
            <a:rect l="l" t="t" r="r" b="b"/>
            <a:pathLst>
              <a:path w="749935" h="71754">
                <a:moveTo>
                  <a:pt x="0" y="71627"/>
                </a:moveTo>
                <a:lnTo>
                  <a:pt x="749807" y="71627"/>
                </a:lnTo>
                <a:lnTo>
                  <a:pt x="749807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634489" y="4571238"/>
            <a:ext cx="749935" cy="71755"/>
          </a:xfrm>
          <a:custGeom>
            <a:avLst/>
            <a:gdLst/>
            <a:ahLst/>
            <a:cxnLst/>
            <a:rect l="l" t="t" r="r" b="b"/>
            <a:pathLst>
              <a:path w="749935" h="71754">
                <a:moveTo>
                  <a:pt x="0" y="71627"/>
                </a:moveTo>
                <a:lnTo>
                  <a:pt x="749807" y="71627"/>
                </a:lnTo>
                <a:lnTo>
                  <a:pt x="749807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ln w="19811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117342" y="1748789"/>
            <a:ext cx="337185" cy="106680"/>
          </a:xfrm>
          <a:custGeom>
            <a:avLst/>
            <a:gdLst/>
            <a:ahLst/>
            <a:cxnLst/>
            <a:rect l="l" t="t" r="r" b="b"/>
            <a:pathLst>
              <a:path w="337185" h="106680">
                <a:moveTo>
                  <a:pt x="0" y="106679"/>
                </a:moveTo>
                <a:lnTo>
                  <a:pt x="336804" y="106679"/>
                </a:lnTo>
                <a:lnTo>
                  <a:pt x="336804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117342" y="1748789"/>
            <a:ext cx="337185" cy="106680"/>
          </a:xfrm>
          <a:custGeom>
            <a:avLst/>
            <a:gdLst/>
            <a:ahLst/>
            <a:cxnLst/>
            <a:rect l="l" t="t" r="r" b="b"/>
            <a:pathLst>
              <a:path w="337185" h="106680">
                <a:moveTo>
                  <a:pt x="0" y="106679"/>
                </a:moveTo>
                <a:lnTo>
                  <a:pt x="336804" y="106679"/>
                </a:lnTo>
                <a:lnTo>
                  <a:pt x="336804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722882" y="3417570"/>
            <a:ext cx="751840" cy="71755"/>
          </a:xfrm>
          <a:custGeom>
            <a:avLst/>
            <a:gdLst/>
            <a:ahLst/>
            <a:cxnLst/>
            <a:rect l="l" t="t" r="r" b="b"/>
            <a:pathLst>
              <a:path w="751839" h="71754">
                <a:moveTo>
                  <a:pt x="0" y="71627"/>
                </a:moveTo>
                <a:lnTo>
                  <a:pt x="751332" y="71627"/>
                </a:lnTo>
                <a:lnTo>
                  <a:pt x="751332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722882" y="3417570"/>
            <a:ext cx="751840" cy="71755"/>
          </a:xfrm>
          <a:custGeom>
            <a:avLst/>
            <a:gdLst/>
            <a:ahLst/>
            <a:cxnLst/>
            <a:rect l="l" t="t" r="r" b="b"/>
            <a:pathLst>
              <a:path w="751839" h="71754">
                <a:moveTo>
                  <a:pt x="0" y="71627"/>
                </a:moveTo>
                <a:lnTo>
                  <a:pt x="751332" y="71627"/>
                </a:lnTo>
                <a:lnTo>
                  <a:pt x="751332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ln w="19811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8267700" y="114300"/>
            <a:ext cx="839724" cy="5349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8382761" y="2293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58800" y="0"/>
                </a:moveTo>
                <a:lnTo>
                  <a:pt x="50800" y="0"/>
                </a:lnTo>
                <a:lnTo>
                  <a:pt x="41265" y="892"/>
                </a:lnTo>
                <a:lnTo>
                  <a:pt x="7755" y="23799"/>
                </a:lnTo>
                <a:lnTo>
                  <a:pt x="0" y="50800"/>
                </a:lnTo>
                <a:lnTo>
                  <a:pt x="0" y="304800"/>
                </a:lnTo>
                <a:lnTo>
                  <a:pt x="609600" y="304800"/>
                </a:lnTo>
                <a:lnTo>
                  <a:pt x="609600" y="50800"/>
                </a:lnTo>
                <a:lnTo>
                  <a:pt x="5588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8382761" y="2293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0800" y="0"/>
                </a:moveTo>
                <a:lnTo>
                  <a:pt x="558800" y="0"/>
                </a:lnTo>
                <a:lnTo>
                  <a:pt x="609600" y="50800"/>
                </a:lnTo>
                <a:lnTo>
                  <a:pt x="609600" y="304800"/>
                </a:lnTo>
                <a:lnTo>
                  <a:pt x="0" y="304800"/>
                </a:lnTo>
                <a:lnTo>
                  <a:pt x="0" y="50800"/>
                </a:lnTo>
                <a:lnTo>
                  <a:pt x="2035" y="36511"/>
                </a:lnTo>
                <a:lnTo>
                  <a:pt x="27948" y="5413"/>
                </a:lnTo>
                <a:lnTo>
                  <a:pt x="50800" y="0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8492743" y="325483"/>
            <a:ext cx="38036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 b="1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900" spc="5" b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900" b="1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900" spc="-1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741164" y="1786127"/>
            <a:ext cx="4160520" cy="47274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5847334" y="1948264"/>
            <a:ext cx="2800350" cy="285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7625">
              <a:lnSpc>
                <a:spcPct val="100000"/>
              </a:lnSpc>
            </a:pPr>
            <a:r>
              <a:rPr dirty="0" sz="2800" spc="-25" b="1">
                <a:latin typeface="Gill Sans MT"/>
                <a:cs typeface="Gill Sans MT"/>
              </a:rPr>
              <a:t>OER</a:t>
            </a:r>
            <a:r>
              <a:rPr dirty="0" sz="2800" spc="-25" b="1">
                <a:latin typeface="Gill Sans MT"/>
                <a:cs typeface="Gill Sans MT"/>
              </a:rPr>
              <a:t> </a:t>
            </a:r>
            <a:r>
              <a:rPr dirty="0" sz="2800" spc="-20" b="1">
                <a:latin typeface="Gill Sans MT"/>
                <a:cs typeface="Gill Sans MT"/>
              </a:rPr>
              <a:t>C</a:t>
            </a:r>
            <a:r>
              <a:rPr dirty="0" sz="2800" spc="-30" b="1">
                <a:latin typeface="Gill Sans MT"/>
                <a:cs typeface="Gill Sans MT"/>
              </a:rPr>
              <a:t>om</a:t>
            </a:r>
            <a:r>
              <a:rPr dirty="0" sz="2800" spc="-45" b="1">
                <a:latin typeface="Gill Sans MT"/>
                <a:cs typeface="Gill Sans MT"/>
              </a:rPr>
              <a:t>m</a:t>
            </a:r>
            <a:r>
              <a:rPr dirty="0" sz="2800" spc="-20" b="1">
                <a:latin typeface="Gill Sans MT"/>
                <a:cs typeface="Gill Sans MT"/>
              </a:rPr>
              <a:t>en</a:t>
            </a:r>
            <a:r>
              <a:rPr dirty="0" sz="2800" spc="-10" b="1">
                <a:latin typeface="Gill Sans MT"/>
                <a:cs typeface="Gill Sans MT"/>
              </a:rPr>
              <a:t>t</a:t>
            </a:r>
            <a:r>
              <a:rPr dirty="0" sz="2800" spc="-15" b="1">
                <a:latin typeface="Gill Sans MT"/>
                <a:cs typeface="Gill Sans MT"/>
              </a:rPr>
              <a:t>s</a:t>
            </a:r>
            <a:endParaRPr sz="2800">
              <a:latin typeface="Gill Sans MT"/>
              <a:cs typeface="Gill Sans MT"/>
            </a:endParaRPr>
          </a:p>
          <a:p>
            <a:pPr marL="12700" indent="885825">
              <a:lnSpc>
                <a:spcPct val="100000"/>
              </a:lnSpc>
              <a:spcBef>
                <a:spcPts val="40"/>
              </a:spcBef>
            </a:pPr>
            <a:r>
              <a:rPr dirty="0" sz="1800" spc="-10">
                <a:latin typeface="Gill Sans MT"/>
                <a:cs typeface="Gill Sans MT"/>
              </a:rPr>
              <a:t>(</a:t>
            </a:r>
            <a:r>
              <a:rPr dirty="0" sz="1800" spc="-20" i="1">
                <a:latin typeface="Gill Sans MT"/>
                <a:cs typeface="Gill Sans MT"/>
              </a:rPr>
              <a:t>F</a:t>
            </a:r>
            <a:r>
              <a:rPr dirty="0" sz="1800" spc="-40" i="1">
                <a:latin typeface="Gill Sans MT"/>
                <a:cs typeface="Gill Sans MT"/>
              </a:rPr>
              <a:t>r</a:t>
            </a:r>
            <a:r>
              <a:rPr dirty="0" sz="1800" spc="-5" i="1">
                <a:latin typeface="Gill Sans MT"/>
                <a:cs typeface="Gill Sans MT"/>
              </a:rPr>
              <a:t>o</a:t>
            </a:r>
            <a:r>
              <a:rPr dirty="0" sz="1800" spc="-10" i="1">
                <a:latin typeface="Gill Sans MT"/>
                <a:cs typeface="Gill Sans MT"/>
              </a:rPr>
              <a:t>n</a:t>
            </a:r>
            <a:r>
              <a:rPr dirty="0" sz="1800" i="1">
                <a:latin typeface="Gill Sans MT"/>
                <a:cs typeface="Gill Sans MT"/>
              </a:rPr>
              <a:t>t</a:t>
            </a:r>
            <a:r>
              <a:rPr dirty="0" sz="1800" spc="10" i="1">
                <a:latin typeface="Gill Sans MT"/>
                <a:cs typeface="Gill Sans MT"/>
              </a:rPr>
              <a:t> </a:t>
            </a:r>
            <a:r>
              <a:rPr dirty="0" sz="1800" spc="-65" i="1">
                <a:latin typeface="Gill Sans MT"/>
                <a:cs typeface="Gill Sans MT"/>
              </a:rPr>
              <a:t>P</a:t>
            </a:r>
            <a:r>
              <a:rPr dirty="0" sz="1800" spc="-5" i="1">
                <a:latin typeface="Gill Sans MT"/>
                <a:cs typeface="Gill Sans MT"/>
              </a:rPr>
              <a:t>a</a:t>
            </a:r>
            <a:r>
              <a:rPr dirty="0" sz="1800" spc="-35" i="1">
                <a:latin typeface="Gill Sans MT"/>
                <a:cs typeface="Gill Sans MT"/>
              </a:rPr>
              <a:t>g</a:t>
            </a:r>
            <a:r>
              <a:rPr dirty="0" sz="1800" i="1">
                <a:latin typeface="Gill Sans MT"/>
                <a:cs typeface="Gill Sans MT"/>
              </a:rPr>
              <a:t>e</a:t>
            </a:r>
            <a:r>
              <a:rPr dirty="0" sz="1800">
                <a:latin typeface="Gill Sans MT"/>
                <a:cs typeface="Gill Sans MT"/>
              </a:rPr>
              <a:t>)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0000FF"/>
                </a:solidFill>
                <a:latin typeface="Gill Sans MT"/>
                <a:cs typeface="Gill Sans MT"/>
              </a:rPr>
              <a:t>CHA</a:t>
            </a:r>
            <a:r>
              <a:rPr dirty="0" sz="1800" spc="-10" b="1">
                <a:solidFill>
                  <a:srgbClr val="0000FF"/>
                </a:solidFill>
                <a:latin typeface="Gill Sans MT"/>
                <a:cs typeface="Gill Sans MT"/>
              </a:rPr>
              <a:t>R</a:t>
            </a:r>
            <a:r>
              <a:rPr dirty="0" sz="1800" spc="-90" b="1">
                <a:solidFill>
                  <a:srgbClr val="0000FF"/>
                </a:solidFill>
                <a:latin typeface="Gill Sans MT"/>
                <a:cs typeface="Gill Sans MT"/>
              </a:rPr>
              <a:t>A</a:t>
            </a:r>
            <a:r>
              <a:rPr dirty="0" sz="1800" b="1">
                <a:solidFill>
                  <a:srgbClr val="0000FF"/>
                </a:solidFill>
                <a:latin typeface="Gill Sans MT"/>
                <a:cs typeface="Gill Sans MT"/>
              </a:rPr>
              <a:t>CT</a:t>
            </a:r>
            <a:r>
              <a:rPr dirty="0" sz="1800" spc="-15" b="1">
                <a:solidFill>
                  <a:srgbClr val="0000FF"/>
                </a:solidFill>
                <a:latin typeface="Gill Sans MT"/>
                <a:cs typeface="Gill Sans MT"/>
              </a:rPr>
              <a:t>ER</a:t>
            </a:r>
            <a:endParaRPr sz="1800">
              <a:latin typeface="Gill Sans MT"/>
              <a:cs typeface="Gill Sans MT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 spc="-10">
                <a:latin typeface="Gill Sans MT"/>
                <a:cs typeface="Gill Sans MT"/>
              </a:rPr>
              <a:t>Must</a:t>
            </a:r>
            <a:r>
              <a:rPr dirty="0" sz="1800" spc="-10">
                <a:latin typeface="Gill Sans MT"/>
                <a:cs typeface="Gill Sans MT"/>
              </a:rPr>
              <a:t> </a:t>
            </a:r>
            <a:r>
              <a:rPr dirty="0" sz="1800" spc="-10">
                <a:latin typeface="Gill Sans MT"/>
                <a:cs typeface="Gill Sans MT"/>
              </a:rPr>
              <a:t>a</a:t>
            </a:r>
            <a:r>
              <a:rPr dirty="0" sz="1800" spc="-30">
                <a:latin typeface="Gill Sans MT"/>
                <a:cs typeface="Gill Sans MT"/>
              </a:rPr>
              <a:t>d</a:t>
            </a:r>
            <a:r>
              <a:rPr dirty="0" sz="1800" spc="-15">
                <a:latin typeface="Gill Sans MT"/>
                <a:cs typeface="Gill Sans MT"/>
              </a:rPr>
              <a:t>d</a:t>
            </a:r>
            <a:r>
              <a:rPr dirty="0" sz="1800" spc="-55">
                <a:latin typeface="Gill Sans MT"/>
                <a:cs typeface="Gill Sans MT"/>
              </a:rPr>
              <a:t>r</a:t>
            </a:r>
            <a:r>
              <a:rPr dirty="0" sz="1800" spc="-10">
                <a:latin typeface="Gill Sans MT"/>
                <a:cs typeface="Gill Sans MT"/>
              </a:rPr>
              <a:t>es</a:t>
            </a:r>
            <a:r>
              <a:rPr dirty="0" sz="1800" spc="-5">
                <a:latin typeface="Gill Sans MT"/>
                <a:cs typeface="Gill Sans MT"/>
              </a:rPr>
              <a:t>s</a:t>
            </a:r>
            <a:r>
              <a:rPr dirty="0" sz="1800">
                <a:latin typeface="Gill Sans MT"/>
                <a:cs typeface="Gill Sans MT"/>
              </a:rPr>
              <a:t>:</a:t>
            </a:r>
            <a:endParaRPr sz="1800">
              <a:latin typeface="Gill Sans MT"/>
              <a:cs typeface="Gill Sans MT"/>
            </a:endParaRPr>
          </a:p>
          <a:p>
            <a:pPr lvl="1" marL="756285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dirty="0" sz="1800" spc="-10">
                <a:latin typeface="Gill Sans MT"/>
                <a:cs typeface="Gill Sans MT"/>
              </a:rPr>
              <a:t>Ar</a:t>
            </a:r>
            <a:r>
              <a:rPr dirty="0" sz="1800" spc="-75">
                <a:latin typeface="Gill Sans MT"/>
                <a:cs typeface="Gill Sans MT"/>
              </a:rPr>
              <a:t>m</a:t>
            </a:r>
            <a:r>
              <a:rPr dirty="0" sz="1800" spc="-10">
                <a:latin typeface="Gill Sans MT"/>
                <a:cs typeface="Gill Sans MT"/>
              </a:rPr>
              <a:t>y</a:t>
            </a:r>
            <a:r>
              <a:rPr dirty="0" sz="1800" spc="-285">
                <a:latin typeface="Gill Sans MT"/>
                <a:cs typeface="Gill Sans MT"/>
              </a:rPr>
              <a:t> </a:t>
            </a:r>
            <a:r>
              <a:rPr dirty="0" sz="1800" spc="-105">
                <a:latin typeface="Gill Sans MT"/>
                <a:cs typeface="Gill Sans MT"/>
              </a:rPr>
              <a:t>V</a:t>
            </a:r>
            <a:r>
              <a:rPr dirty="0" sz="1800">
                <a:latin typeface="Gill Sans MT"/>
                <a:cs typeface="Gill Sans MT"/>
              </a:rPr>
              <a:t>alue</a:t>
            </a:r>
            <a:r>
              <a:rPr dirty="0" sz="1800" spc="-10">
                <a:latin typeface="Gill Sans MT"/>
                <a:cs typeface="Gill Sans MT"/>
              </a:rPr>
              <a:t>s</a:t>
            </a:r>
            <a:endParaRPr sz="1800">
              <a:latin typeface="Gill Sans MT"/>
              <a:cs typeface="Gill Sans MT"/>
            </a:endParaRPr>
          </a:p>
          <a:p>
            <a:pPr lvl="1" marL="756285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dirty="0" sz="1800">
                <a:latin typeface="Gill Sans MT"/>
                <a:cs typeface="Gill Sans MT"/>
              </a:rPr>
              <a:t>Empat</a:t>
            </a:r>
            <a:r>
              <a:rPr dirty="0" sz="1800" spc="-65">
                <a:latin typeface="Gill Sans MT"/>
                <a:cs typeface="Gill Sans MT"/>
              </a:rPr>
              <a:t>h</a:t>
            </a:r>
            <a:r>
              <a:rPr dirty="0" sz="1800">
                <a:latin typeface="Gill Sans MT"/>
                <a:cs typeface="Gill Sans MT"/>
              </a:rPr>
              <a:t>y</a:t>
            </a:r>
            <a:endParaRPr sz="1800">
              <a:latin typeface="Gill Sans MT"/>
              <a:cs typeface="Gill Sans MT"/>
            </a:endParaRPr>
          </a:p>
          <a:p>
            <a:pPr lvl="1" marL="756285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dirty="0" sz="1800" spc="-130">
                <a:latin typeface="Gill Sans MT"/>
                <a:cs typeface="Gill Sans MT"/>
              </a:rPr>
              <a:t>W</a:t>
            </a:r>
            <a:r>
              <a:rPr dirty="0" sz="1800" spc="-10">
                <a:latin typeface="Gill Sans MT"/>
                <a:cs typeface="Gill Sans MT"/>
              </a:rPr>
              <a:t>a</a:t>
            </a:r>
            <a:r>
              <a:rPr dirty="0" sz="1800" spc="-30">
                <a:latin typeface="Gill Sans MT"/>
                <a:cs typeface="Gill Sans MT"/>
              </a:rPr>
              <a:t>r</a:t>
            </a:r>
            <a:r>
              <a:rPr dirty="0" sz="1800" spc="-10">
                <a:latin typeface="Gill Sans MT"/>
                <a:cs typeface="Gill Sans MT"/>
              </a:rPr>
              <a:t>rior</a:t>
            </a:r>
            <a:r>
              <a:rPr dirty="0" sz="1800">
                <a:latin typeface="Gill Sans MT"/>
                <a:cs typeface="Gill Sans MT"/>
              </a:rPr>
              <a:t> Eth</a:t>
            </a:r>
            <a:r>
              <a:rPr dirty="0" sz="1800" spc="-10">
                <a:latin typeface="Gill Sans MT"/>
                <a:cs typeface="Gill Sans MT"/>
              </a:rPr>
              <a:t>os</a:t>
            </a:r>
            <a:endParaRPr sz="1800">
              <a:latin typeface="Gill Sans MT"/>
              <a:cs typeface="Gill Sans MT"/>
            </a:endParaRPr>
          </a:p>
          <a:p>
            <a:pPr lvl="1" marL="756285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dirty="0" sz="1800">
                <a:latin typeface="Gill Sans MT"/>
                <a:cs typeface="Gill Sans MT"/>
              </a:rPr>
              <a:t>SHA</a:t>
            </a:r>
            <a:r>
              <a:rPr dirty="0" sz="1800" spc="5">
                <a:latin typeface="Gill Sans MT"/>
                <a:cs typeface="Gill Sans MT"/>
              </a:rPr>
              <a:t>R</a:t>
            </a:r>
            <a:r>
              <a:rPr dirty="0" sz="1800" spc="-10">
                <a:latin typeface="Gill Sans MT"/>
                <a:cs typeface="Gill Sans MT"/>
              </a:rPr>
              <a:t>P</a:t>
            </a:r>
            <a:endParaRPr sz="1800">
              <a:latin typeface="Gill Sans MT"/>
              <a:cs typeface="Gill Sans MT"/>
            </a:endParaRPr>
          </a:p>
          <a:p>
            <a:pPr lvl="1" marL="756285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dirty="0" sz="1800">
                <a:latin typeface="Gill Sans MT"/>
                <a:cs typeface="Gill Sans MT"/>
              </a:rPr>
              <a:t>EO/EEO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43900" y="0"/>
            <a:ext cx="800100" cy="496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58961" y="769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58800" y="0"/>
                </a:moveTo>
                <a:lnTo>
                  <a:pt x="50800" y="0"/>
                </a:lnTo>
                <a:lnTo>
                  <a:pt x="41265" y="892"/>
                </a:lnTo>
                <a:lnTo>
                  <a:pt x="7755" y="23799"/>
                </a:lnTo>
                <a:lnTo>
                  <a:pt x="0" y="50800"/>
                </a:lnTo>
                <a:lnTo>
                  <a:pt x="0" y="304800"/>
                </a:lnTo>
                <a:lnTo>
                  <a:pt x="609600" y="304800"/>
                </a:lnTo>
                <a:lnTo>
                  <a:pt x="609600" y="50800"/>
                </a:lnTo>
                <a:lnTo>
                  <a:pt x="5588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58961" y="769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0800" y="0"/>
                </a:moveTo>
                <a:lnTo>
                  <a:pt x="558800" y="0"/>
                </a:lnTo>
                <a:lnTo>
                  <a:pt x="609600" y="50800"/>
                </a:lnTo>
                <a:lnTo>
                  <a:pt x="609600" y="304800"/>
                </a:lnTo>
                <a:lnTo>
                  <a:pt x="0" y="304800"/>
                </a:lnTo>
                <a:lnTo>
                  <a:pt x="0" y="50800"/>
                </a:lnTo>
                <a:lnTo>
                  <a:pt x="2035" y="36511"/>
                </a:lnTo>
                <a:lnTo>
                  <a:pt x="27948" y="5413"/>
                </a:lnTo>
                <a:lnTo>
                  <a:pt x="50800" y="0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0" y="0"/>
            <a:ext cx="9144000" cy="862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200025">
              <a:lnSpc>
                <a:spcPct val="100000"/>
              </a:lnSpc>
            </a:pPr>
            <a:r>
              <a:rPr dirty="0" sz="900" spc="-5" b="1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900" spc="5" b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900" b="1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900" spc="-1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862965"/>
          </a:xfrm>
          <a:custGeom>
            <a:avLst/>
            <a:gdLst/>
            <a:ahLst/>
            <a:cxnLst/>
            <a:rect l="l" t="t" r="r" b="b"/>
            <a:pathLst>
              <a:path w="9144000" h="862965">
                <a:moveTo>
                  <a:pt x="0" y="862584"/>
                </a:moveTo>
                <a:lnTo>
                  <a:pt x="9144000" y="862584"/>
                </a:lnTo>
                <a:lnTo>
                  <a:pt x="9144000" y="0"/>
                </a:lnTo>
                <a:lnTo>
                  <a:pt x="0" y="0"/>
                </a:lnTo>
                <a:lnTo>
                  <a:pt x="0" y="862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111120" y="97765"/>
            <a:ext cx="4920615" cy="715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Offic</a:t>
            </a:r>
            <a:r>
              <a:rPr dirty="0" sz="3200" spc="-2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3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Ev</a:t>
            </a:r>
            <a:r>
              <a:rPr dirty="0" sz="3200" spc="-2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lu</a:t>
            </a:r>
            <a:r>
              <a:rPr dirty="0" sz="3200" spc="-1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dirty="0" sz="3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Rep</a:t>
            </a:r>
            <a:r>
              <a:rPr dirty="0" sz="3200" spc="-1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rt</a:t>
            </a:r>
            <a:endParaRPr sz="32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  <a:spcBef>
                <a:spcPts val="4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(OER)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0791" y="850390"/>
            <a:ext cx="4831080" cy="6007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914398"/>
            <a:ext cx="4648200" cy="5867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85750" y="895348"/>
            <a:ext cx="4686300" cy="5905500"/>
          </a:xfrm>
          <a:custGeom>
            <a:avLst/>
            <a:gdLst/>
            <a:ahLst/>
            <a:cxnLst/>
            <a:rect l="l" t="t" r="r" b="b"/>
            <a:pathLst>
              <a:path w="4686300" h="5905500">
                <a:moveTo>
                  <a:pt x="0" y="5905500"/>
                </a:moveTo>
                <a:lnTo>
                  <a:pt x="4686300" y="5905500"/>
                </a:lnTo>
                <a:lnTo>
                  <a:pt x="4686300" y="0"/>
                </a:lnTo>
                <a:lnTo>
                  <a:pt x="0" y="0"/>
                </a:lnTo>
                <a:lnTo>
                  <a:pt x="0" y="59055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9505" y="3198114"/>
            <a:ext cx="295910" cy="71755"/>
          </a:xfrm>
          <a:custGeom>
            <a:avLst/>
            <a:gdLst/>
            <a:ahLst/>
            <a:cxnLst/>
            <a:rect l="l" t="t" r="r" b="b"/>
            <a:pathLst>
              <a:path w="295909" h="71754">
                <a:moveTo>
                  <a:pt x="0" y="71627"/>
                </a:moveTo>
                <a:lnTo>
                  <a:pt x="295656" y="71627"/>
                </a:lnTo>
                <a:lnTo>
                  <a:pt x="295656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19505" y="3198114"/>
            <a:ext cx="295910" cy="71755"/>
          </a:xfrm>
          <a:custGeom>
            <a:avLst/>
            <a:gdLst/>
            <a:ahLst/>
            <a:cxnLst/>
            <a:rect l="l" t="t" r="r" b="b"/>
            <a:pathLst>
              <a:path w="295909" h="71754">
                <a:moveTo>
                  <a:pt x="0" y="71627"/>
                </a:moveTo>
                <a:lnTo>
                  <a:pt x="295656" y="71627"/>
                </a:lnTo>
                <a:lnTo>
                  <a:pt x="295656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260854" y="3284982"/>
            <a:ext cx="295910" cy="71755"/>
          </a:xfrm>
          <a:custGeom>
            <a:avLst/>
            <a:gdLst/>
            <a:ahLst/>
            <a:cxnLst/>
            <a:rect l="l" t="t" r="r" b="b"/>
            <a:pathLst>
              <a:path w="295910" h="71754">
                <a:moveTo>
                  <a:pt x="0" y="71627"/>
                </a:moveTo>
                <a:lnTo>
                  <a:pt x="295656" y="71627"/>
                </a:lnTo>
                <a:lnTo>
                  <a:pt x="295656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260854" y="3284982"/>
            <a:ext cx="295910" cy="71755"/>
          </a:xfrm>
          <a:custGeom>
            <a:avLst/>
            <a:gdLst/>
            <a:ahLst/>
            <a:cxnLst/>
            <a:rect l="l" t="t" r="r" b="b"/>
            <a:pathLst>
              <a:path w="295910" h="71754">
                <a:moveTo>
                  <a:pt x="0" y="71627"/>
                </a:moveTo>
                <a:lnTo>
                  <a:pt x="295656" y="71627"/>
                </a:lnTo>
                <a:lnTo>
                  <a:pt x="295656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646426" y="2924555"/>
            <a:ext cx="538480" cy="0"/>
          </a:xfrm>
          <a:custGeom>
            <a:avLst/>
            <a:gdLst/>
            <a:ahLst/>
            <a:cxnLst/>
            <a:rect l="l" t="t" r="r" b="b"/>
            <a:pathLst>
              <a:path w="538480" h="0">
                <a:moveTo>
                  <a:pt x="0" y="0"/>
                </a:moveTo>
                <a:lnTo>
                  <a:pt x="537972" y="0"/>
                </a:lnTo>
              </a:path>
            </a:pathLst>
          </a:custGeom>
          <a:ln w="42418">
            <a:solidFill>
              <a:srgbClr val="717B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646426" y="2903982"/>
            <a:ext cx="538480" cy="41275"/>
          </a:xfrm>
          <a:custGeom>
            <a:avLst/>
            <a:gdLst/>
            <a:ahLst/>
            <a:cxnLst/>
            <a:rect l="l" t="t" r="r" b="b"/>
            <a:pathLst>
              <a:path w="538480" h="41275">
                <a:moveTo>
                  <a:pt x="0" y="41148"/>
                </a:moveTo>
                <a:lnTo>
                  <a:pt x="537972" y="41148"/>
                </a:lnTo>
                <a:lnTo>
                  <a:pt x="537972" y="0"/>
                </a:lnTo>
                <a:lnTo>
                  <a:pt x="0" y="0"/>
                </a:lnTo>
                <a:lnTo>
                  <a:pt x="0" y="41148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00094" y="2924555"/>
            <a:ext cx="538480" cy="0"/>
          </a:xfrm>
          <a:custGeom>
            <a:avLst/>
            <a:gdLst/>
            <a:ahLst/>
            <a:cxnLst/>
            <a:rect l="l" t="t" r="r" b="b"/>
            <a:pathLst>
              <a:path w="538479" h="0">
                <a:moveTo>
                  <a:pt x="0" y="0"/>
                </a:moveTo>
                <a:lnTo>
                  <a:pt x="537972" y="0"/>
                </a:lnTo>
              </a:path>
            </a:pathLst>
          </a:custGeom>
          <a:ln w="42418">
            <a:solidFill>
              <a:srgbClr val="717B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800094" y="2903982"/>
            <a:ext cx="538480" cy="41275"/>
          </a:xfrm>
          <a:custGeom>
            <a:avLst/>
            <a:gdLst/>
            <a:ahLst/>
            <a:cxnLst/>
            <a:rect l="l" t="t" r="r" b="b"/>
            <a:pathLst>
              <a:path w="538479" h="41275">
                <a:moveTo>
                  <a:pt x="0" y="41148"/>
                </a:moveTo>
                <a:lnTo>
                  <a:pt x="537972" y="41148"/>
                </a:lnTo>
                <a:lnTo>
                  <a:pt x="537972" y="0"/>
                </a:lnTo>
                <a:lnTo>
                  <a:pt x="0" y="0"/>
                </a:lnTo>
                <a:lnTo>
                  <a:pt x="0" y="41148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760982" y="2924555"/>
            <a:ext cx="536575" cy="0"/>
          </a:xfrm>
          <a:custGeom>
            <a:avLst/>
            <a:gdLst/>
            <a:ahLst/>
            <a:cxnLst/>
            <a:rect l="l" t="t" r="r" b="b"/>
            <a:pathLst>
              <a:path w="536575" h="0">
                <a:moveTo>
                  <a:pt x="0" y="0"/>
                </a:moveTo>
                <a:lnTo>
                  <a:pt x="536448" y="0"/>
                </a:lnTo>
              </a:path>
            </a:pathLst>
          </a:custGeom>
          <a:ln w="42418">
            <a:solidFill>
              <a:srgbClr val="717B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760982" y="2903982"/>
            <a:ext cx="536575" cy="41275"/>
          </a:xfrm>
          <a:custGeom>
            <a:avLst/>
            <a:gdLst/>
            <a:ahLst/>
            <a:cxnLst/>
            <a:rect l="l" t="t" r="r" b="b"/>
            <a:pathLst>
              <a:path w="536575" h="41275">
                <a:moveTo>
                  <a:pt x="0" y="41148"/>
                </a:moveTo>
                <a:lnTo>
                  <a:pt x="536448" y="41148"/>
                </a:lnTo>
                <a:lnTo>
                  <a:pt x="536448" y="0"/>
                </a:lnTo>
                <a:lnTo>
                  <a:pt x="0" y="0"/>
                </a:lnTo>
                <a:lnTo>
                  <a:pt x="0" y="41148"/>
                </a:lnTo>
                <a:close/>
              </a:path>
            </a:pathLst>
          </a:custGeom>
          <a:ln w="19811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48462" y="2924555"/>
            <a:ext cx="615950" cy="0"/>
          </a:xfrm>
          <a:custGeom>
            <a:avLst/>
            <a:gdLst/>
            <a:ahLst/>
            <a:cxnLst/>
            <a:rect l="l" t="t" r="r" b="b"/>
            <a:pathLst>
              <a:path w="615950" h="0">
                <a:moveTo>
                  <a:pt x="0" y="0"/>
                </a:moveTo>
                <a:lnTo>
                  <a:pt x="615695" y="0"/>
                </a:lnTo>
              </a:path>
            </a:pathLst>
          </a:custGeom>
          <a:ln w="42418">
            <a:solidFill>
              <a:srgbClr val="717B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48462" y="2903982"/>
            <a:ext cx="615950" cy="41275"/>
          </a:xfrm>
          <a:custGeom>
            <a:avLst/>
            <a:gdLst/>
            <a:ahLst/>
            <a:cxnLst/>
            <a:rect l="l" t="t" r="r" b="b"/>
            <a:pathLst>
              <a:path w="615950" h="41275">
                <a:moveTo>
                  <a:pt x="0" y="41148"/>
                </a:moveTo>
                <a:lnTo>
                  <a:pt x="615695" y="41148"/>
                </a:lnTo>
                <a:lnTo>
                  <a:pt x="615695" y="0"/>
                </a:lnTo>
                <a:lnTo>
                  <a:pt x="0" y="0"/>
                </a:lnTo>
                <a:lnTo>
                  <a:pt x="0" y="41148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48818" y="1969770"/>
            <a:ext cx="295910" cy="71755"/>
          </a:xfrm>
          <a:custGeom>
            <a:avLst/>
            <a:gdLst/>
            <a:ahLst/>
            <a:cxnLst/>
            <a:rect l="l" t="t" r="r" b="b"/>
            <a:pathLst>
              <a:path w="295909" h="71755">
                <a:moveTo>
                  <a:pt x="0" y="71627"/>
                </a:moveTo>
                <a:lnTo>
                  <a:pt x="295656" y="71627"/>
                </a:lnTo>
                <a:lnTo>
                  <a:pt x="295656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48818" y="1969770"/>
            <a:ext cx="295910" cy="71755"/>
          </a:xfrm>
          <a:custGeom>
            <a:avLst/>
            <a:gdLst/>
            <a:ahLst/>
            <a:cxnLst/>
            <a:rect l="l" t="t" r="r" b="b"/>
            <a:pathLst>
              <a:path w="295909" h="71755">
                <a:moveTo>
                  <a:pt x="0" y="71627"/>
                </a:moveTo>
                <a:lnTo>
                  <a:pt x="295656" y="71627"/>
                </a:lnTo>
                <a:lnTo>
                  <a:pt x="295656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634489" y="2128266"/>
            <a:ext cx="189230" cy="71755"/>
          </a:xfrm>
          <a:custGeom>
            <a:avLst/>
            <a:gdLst/>
            <a:ahLst/>
            <a:cxnLst/>
            <a:rect l="l" t="t" r="r" b="b"/>
            <a:pathLst>
              <a:path w="189230" h="71755">
                <a:moveTo>
                  <a:pt x="0" y="71627"/>
                </a:moveTo>
                <a:lnTo>
                  <a:pt x="188975" y="71627"/>
                </a:lnTo>
                <a:lnTo>
                  <a:pt x="188975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634489" y="2128266"/>
            <a:ext cx="189230" cy="71755"/>
          </a:xfrm>
          <a:custGeom>
            <a:avLst/>
            <a:gdLst/>
            <a:ahLst/>
            <a:cxnLst/>
            <a:rect l="l" t="t" r="r" b="b"/>
            <a:pathLst>
              <a:path w="189230" h="71755">
                <a:moveTo>
                  <a:pt x="0" y="71627"/>
                </a:moveTo>
                <a:lnTo>
                  <a:pt x="188975" y="71627"/>
                </a:lnTo>
                <a:lnTo>
                  <a:pt x="188975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48818" y="1201674"/>
            <a:ext cx="890269" cy="70485"/>
          </a:xfrm>
          <a:custGeom>
            <a:avLst/>
            <a:gdLst/>
            <a:ahLst/>
            <a:cxnLst/>
            <a:rect l="l" t="t" r="r" b="b"/>
            <a:pathLst>
              <a:path w="890269" h="70484">
                <a:moveTo>
                  <a:pt x="0" y="70103"/>
                </a:moveTo>
                <a:lnTo>
                  <a:pt x="890016" y="70103"/>
                </a:lnTo>
                <a:lnTo>
                  <a:pt x="890016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48818" y="1201674"/>
            <a:ext cx="890269" cy="70485"/>
          </a:xfrm>
          <a:custGeom>
            <a:avLst/>
            <a:gdLst/>
            <a:ahLst/>
            <a:cxnLst/>
            <a:rect l="l" t="t" r="r" b="b"/>
            <a:pathLst>
              <a:path w="890269" h="70484">
                <a:moveTo>
                  <a:pt x="0" y="70103"/>
                </a:moveTo>
                <a:lnTo>
                  <a:pt x="890016" y="70103"/>
                </a:lnTo>
                <a:lnTo>
                  <a:pt x="890016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370582" y="1201674"/>
            <a:ext cx="666115" cy="70485"/>
          </a:xfrm>
          <a:custGeom>
            <a:avLst/>
            <a:gdLst/>
            <a:ahLst/>
            <a:cxnLst/>
            <a:rect l="l" t="t" r="r" b="b"/>
            <a:pathLst>
              <a:path w="666114" h="70484">
                <a:moveTo>
                  <a:pt x="0" y="70103"/>
                </a:moveTo>
                <a:lnTo>
                  <a:pt x="665988" y="70103"/>
                </a:lnTo>
                <a:lnTo>
                  <a:pt x="665988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370582" y="1201674"/>
            <a:ext cx="666115" cy="70485"/>
          </a:xfrm>
          <a:custGeom>
            <a:avLst/>
            <a:gdLst/>
            <a:ahLst/>
            <a:cxnLst/>
            <a:rect l="l" t="t" r="r" b="b"/>
            <a:pathLst>
              <a:path w="666114" h="70484">
                <a:moveTo>
                  <a:pt x="0" y="70103"/>
                </a:moveTo>
                <a:lnTo>
                  <a:pt x="665988" y="70103"/>
                </a:lnTo>
                <a:lnTo>
                  <a:pt x="665988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805177" y="4976621"/>
            <a:ext cx="295910" cy="70485"/>
          </a:xfrm>
          <a:custGeom>
            <a:avLst/>
            <a:gdLst/>
            <a:ahLst/>
            <a:cxnLst/>
            <a:rect l="l" t="t" r="r" b="b"/>
            <a:pathLst>
              <a:path w="295910" h="70485">
                <a:moveTo>
                  <a:pt x="0" y="70103"/>
                </a:moveTo>
                <a:lnTo>
                  <a:pt x="295656" y="70103"/>
                </a:lnTo>
                <a:lnTo>
                  <a:pt x="295656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805177" y="4976621"/>
            <a:ext cx="295910" cy="70485"/>
          </a:xfrm>
          <a:custGeom>
            <a:avLst/>
            <a:gdLst/>
            <a:ahLst/>
            <a:cxnLst/>
            <a:rect l="l" t="t" r="r" b="b"/>
            <a:pathLst>
              <a:path w="295910" h="70485">
                <a:moveTo>
                  <a:pt x="0" y="70103"/>
                </a:moveTo>
                <a:lnTo>
                  <a:pt x="295656" y="70103"/>
                </a:lnTo>
                <a:lnTo>
                  <a:pt x="295656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ln w="19811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95122" y="5773673"/>
            <a:ext cx="521334" cy="68580"/>
          </a:xfrm>
          <a:custGeom>
            <a:avLst/>
            <a:gdLst/>
            <a:ahLst/>
            <a:cxnLst/>
            <a:rect l="l" t="t" r="r" b="b"/>
            <a:pathLst>
              <a:path w="521334" h="68579">
                <a:moveTo>
                  <a:pt x="0" y="68579"/>
                </a:moveTo>
                <a:lnTo>
                  <a:pt x="521208" y="68579"/>
                </a:lnTo>
                <a:lnTo>
                  <a:pt x="521208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95122" y="5773673"/>
            <a:ext cx="521334" cy="68580"/>
          </a:xfrm>
          <a:custGeom>
            <a:avLst/>
            <a:gdLst/>
            <a:ahLst/>
            <a:cxnLst/>
            <a:rect l="l" t="t" r="r" b="b"/>
            <a:pathLst>
              <a:path w="521334" h="68579">
                <a:moveTo>
                  <a:pt x="0" y="68579"/>
                </a:moveTo>
                <a:lnTo>
                  <a:pt x="521208" y="68579"/>
                </a:lnTo>
                <a:lnTo>
                  <a:pt x="521208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ln w="19811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73786" y="5614415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5" h="0">
                <a:moveTo>
                  <a:pt x="0" y="0"/>
                </a:moveTo>
                <a:lnTo>
                  <a:pt x="597408" y="0"/>
                </a:lnTo>
              </a:path>
            </a:pathLst>
          </a:custGeom>
          <a:ln w="54610">
            <a:solidFill>
              <a:srgbClr val="717B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73786" y="5587746"/>
            <a:ext cx="597535" cy="53340"/>
          </a:xfrm>
          <a:custGeom>
            <a:avLst/>
            <a:gdLst/>
            <a:ahLst/>
            <a:cxnLst/>
            <a:rect l="l" t="t" r="r" b="b"/>
            <a:pathLst>
              <a:path w="597535" h="53339">
                <a:moveTo>
                  <a:pt x="0" y="53339"/>
                </a:moveTo>
                <a:lnTo>
                  <a:pt x="597408" y="53339"/>
                </a:lnTo>
                <a:lnTo>
                  <a:pt x="597408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699766" y="3207257"/>
            <a:ext cx="196850" cy="70485"/>
          </a:xfrm>
          <a:custGeom>
            <a:avLst/>
            <a:gdLst/>
            <a:ahLst/>
            <a:cxnLst/>
            <a:rect l="l" t="t" r="r" b="b"/>
            <a:pathLst>
              <a:path w="196850" h="70485">
                <a:moveTo>
                  <a:pt x="0" y="70103"/>
                </a:moveTo>
                <a:lnTo>
                  <a:pt x="196595" y="70103"/>
                </a:lnTo>
                <a:lnTo>
                  <a:pt x="196595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699766" y="3207257"/>
            <a:ext cx="196850" cy="70485"/>
          </a:xfrm>
          <a:custGeom>
            <a:avLst/>
            <a:gdLst/>
            <a:ahLst/>
            <a:cxnLst/>
            <a:rect l="l" t="t" r="r" b="b"/>
            <a:pathLst>
              <a:path w="196850" h="70485">
                <a:moveTo>
                  <a:pt x="0" y="70103"/>
                </a:moveTo>
                <a:lnTo>
                  <a:pt x="196595" y="70103"/>
                </a:lnTo>
                <a:lnTo>
                  <a:pt x="196595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753355" y="838200"/>
            <a:ext cx="4384548" cy="30083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5847334" y="1289396"/>
            <a:ext cx="3020060" cy="2047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1285">
              <a:lnSpc>
                <a:spcPct val="100000"/>
              </a:lnSpc>
            </a:pPr>
            <a:r>
              <a:rPr dirty="0" sz="1800" spc="-20" b="1">
                <a:latin typeface="Gill Sans MT"/>
                <a:cs typeface="Gill Sans MT"/>
              </a:rPr>
              <a:t>O</a:t>
            </a:r>
            <a:r>
              <a:rPr dirty="0" sz="1800" spc="-20" b="1">
                <a:latin typeface="Gill Sans MT"/>
                <a:cs typeface="Gill Sans MT"/>
              </a:rPr>
              <a:t>E</a:t>
            </a:r>
            <a:r>
              <a:rPr dirty="0" sz="1800" spc="-15" b="1">
                <a:latin typeface="Gill Sans MT"/>
                <a:cs typeface="Gill Sans MT"/>
              </a:rPr>
              <a:t>R</a:t>
            </a:r>
            <a:r>
              <a:rPr dirty="0" sz="1800" spc="-5" b="1">
                <a:latin typeface="Gill Sans MT"/>
                <a:cs typeface="Gill Sans MT"/>
              </a:rPr>
              <a:t> </a:t>
            </a:r>
            <a:r>
              <a:rPr dirty="0" sz="1800" b="1">
                <a:latin typeface="Gill Sans MT"/>
                <a:cs typeface="Gill Sans MT"/>
              </a:rPr>
              <a:t>Co</a:t>
            </a:r>
            <a:r>
              <a:rPr dirty="0" sz="1800" spc="5" b="1">
                <a:latin typeface="Gill Sans MT"/>
                <a:cs typeface="Gill Sans MT"/>
              </a:rPr>
              <a:t>m</a:t>
            </a:r>
            <a:r>
              <a:rPr dirty="0" sz="1800" spc="-15" b="1">
                <a:latin typeface="Gill Sans MT"/>
                <a:cs typeface="Gill Sans MT"/>
              </a:rPr>
              <a:t>me</a:t>
            </a:r>
            <a:r>
              <a:rPr dirty="0" sz="1800" spc="-10" b="1">
                <a:latin typeface="Gill Sans MT"/>
                <a:cs typeface="Gill Sans MT"/>
              </a:rPr>
              <a:t>n</a:t>
            </a:r>
            <a:r>
              <a:rPr dirty="0" sz="1800" spc="-10" b="1">
                <a:latin typeface="Gill Sans MT"/>
                <a:cs typeface="Gill Sans MT"/>
              </a:rPr>
              <a:t>ts</a:t>
            </a:r>
            <a:endParaRPr sz="1800">
              <a:latin typeface="Gill Sans MT"/>
              <a:cs typeface="Gill Sans MT"/>
            </a:endParaRPr>
          </a:p>
          <a:p>
            <a:pPr marL="12700" indent="1213485">
              <a:lnSpc>
                <a:spcPct val="100000"/>
              </a:lnSpc>
              <a:spcBef>
                <a:spcPts val="20"/>
              </a:spcBef>
            </a:pPr>
            <a:r>
              <a:rPr dirty="0" sz="1200" spc="-5">
                <a:latin typeface="Gill Sans MT"/>
                <a:cs typeface="Gill Sans MT"/>
              </a:rPr>
              <a:t>(</a:t>
            </a:r>
            <a:r>
              <a:rPr dirty="0" sz="1200" spc="-10" i="1">
                <a:latin typeface="Gill Sans MT"/>
                <a:cs typeface="Gill Sans MT"/>
              </a:rPr>
              <a:t>Ba</a:t>
            </a:r>
            <a:r>
              <a:rPr dirty="0" sz="1200" spc="5" i="1">
                <a:latin typeface="Gill Sans MT"/>
                <a:cs typeface="Gill Sans MT"/>
              </a:rPr>
              <a:t>c</a:t>
            </a:r>
            <a:r>
              <a:rPr dirty="0" sz="1200" i="1">
                <a:latin typeface="Gill Sans MT"/>
                <a:cs typeface="Gill Sans MT"/>
              </a:rPr>
              <a:t>k</a:t>
            </a:r>
            <a:r>
              <a:rPr dirty="0" sz="1200" spc="15" i="1">
                <a:latin typeface="Gill Sans MT"/>
                <a:cs typeface="Gill Sans MT"/>
              </a:rPr>
              <a:t> </a:t>
            </a:r>
            <a:r>
              <a:rPr dirty="0" sz="1200" spc="-35" i="1">
                <a:latin typeface="Gill Sans MT"/>
                <a:cs typeface="Gill Sans MT"/>
              </a:rPr>
              <a:t>P</a:t>
            </a:r>
            <a:r>
              <a:rPr dirty="0" sz="1200" spc="-15" i="1">
                <a:latin typeface="Gill Sans MT"/>
                <a:cs typeface="Gill Sans MT"/>
              </a:rPr>
              <a:t>a</a:t>
            </a:r>
            <a:r>
              <a:rPr dirty="0" sz="1200" spc="-20" i="1">
                <a:latin typeface="Gill Sans MT"/>
                <a:cs typeface="Gill Sans MT"/>
              </a:rPr>
              <a:t>g</a:t>
            </a:r>
            <a:r>
              <a:rPr dirty="0" sz="1200" spc="-10" i="1">
                <a:latin typeface="Gill Sans MT"/>
                <a:cs typeface="Gill Sans MT"/>
              </a:rPr>
              <a:t>e</a:t>
            </a:r>
            <a:r>
              <a:rPr dirty="0" sz="1200">
                <a:latin typeface="Gill Sans MT"/>
                <a:cs typeface="Gill Sans MT"/>
              </a:rPr>
              <a:t>)</a:t>
            </a:r>
            <a:endParaRPr sz="1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0000FF"/>
                </a:solidFill>
                <a:latin typeface="Gill Sans MT"/>
                <a:cs typeface="Gill Sans MT"/>
              </a:rPr>
              <a:t>R</a:t>
            </a:r>
            <a:r>
              <a:rPr dirty="0" sz="1400" spc="-180" b="1">
                <a:solidFill>
                  <a:srgbClr val="0000FF"/>
                </a:solidFill>
                <a:latin typeface="Gill Sans MT"/>
                <a:cs typeface="Gill Sans MT"/>
              </a:rPr>
              <a:t>A</a:t>
            </a:r>
            <a:r>
              <a:rPr dirty="0" sz="1400" spc="-5" b="1">
                <a:solidFill>
                  <a:srgbClr val="0000FF"/>
                </a:solidFill>
                <a:latin typeface="Gill Sans MT"/>
                <a:cs typeface="Gill Sans MT"/>
              </a:rPr>
              <a:t>T</a:t>
            </a:r>
            <a:r>
              <a:rPr dirty="0" sz="1400" spc="-10" b="1">
                <a:solidFill>
                  <a:srgbClr val="0000FF"/>
                </a:solidFill>
                <a:latin typeface="Gill Sans MT"/>
                <a:cs typeface="Gill Sans MT"/>
              </a:rPr>
              <a:t>E</a:t>
            </a:r>
            <a:r>
              <a:rPr dirty="0" sz="1400" b="1">
                <a:solidFill>
                  <a:srgbClr val="0000FF"/>
                </a:solidFill>
                <a:latin typeface="Gill Sans MT"/>
                <a:cs typeface="Gill Sans MT"/>
              </a:rPr>
              <a:t>R COM</a:t>
            </a:r>
            <a:r>
              <a:rPr dirty="0" sz="1400" spc="5" b="1">
                <a:solidFill>
                  <a:srgbClr val="0000FF"/>
                </a:solidFill>
                <a:latin typeface="Gill Sans MT"/>
                <a:cs typeface="Gill Sans MT"/>
              </a:rPr>
              <a:t>M</a:t>
            </a:r>
            <a:r>
              <a:rPr dirty="0" sz="1400" b="1">
                <a:solidFill>
                  <a:srgbClr val="0000FF"/>
                </a:solidFill>
                <a:latin typeface="Gill Sans MT"/>
                <a:cs typeface="Gill Sans MT"/>
              </a:rPr>
              <a:t>ENTS</a:t>
            </a:r>
            <a:endParaRPr sz="1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100" b="1" i="1">
                <a:solidFill>
                  <a:srgbClr val="FF0000"/>
                </a:solidFill>
                <a:latin typeface="Gill Sans MT"/>
                <a:cs typeface="Gill Sans MT"/>
              </a:rPr>
              <a:t>PE</a:t>
            </a:r>
            <a:r>
              <a:rPr dirty="0" sz="1100" spc="-10" b="1" i="1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dirty="0" sz="1100" spc="-5" b="1" i="1">
                <a:solidFill>
                  <a:srgbClr val="FF0000"/>
                </a:solidFill>
                <a:latin typeface="Gill Sans MT"/>
                <a:cs typeface="Gill Sans MT"/>
              </a:rPr>
              <a:t>F</a:t>
            </a:r>
            <a:r>
              <a:rPr dirty="0" sz="1100" b="1" i="1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dirty="0" sz="1100" spc="-10" b="1" i="1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dirty="0" sz="1100" spc="-5" b="1" i="1">
                <a:solidFill>
                  <a:srgbClr val="FF0000"/>
                </a:solidFill>
                <a:latin typeface="Gill Sans MT"/>
                <a:cs typeface="Gill Sans MT"/>
              </a:rPr>
              <a:t>M</a:t>
            </a:r>
            <a:r>
              <a:rPr dirty="0" sz="1100" b="1" i="1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dirty="0" sz="1100" spc="-10" b="1" i="1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dirty="0" sz="1100" spc="-5" b="1" i="1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dirty="0" sz="1100" b="1" i="1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endParaRPr sz="11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400" spc="-5">
                <a:latin typeface="Gill Sans MT"/>
                <a:cs typeface="Gill Sans MT"/>
              </a:rPr>
              <a:t>M</a:t>
            </a:r>
            <a:r>
              <a:rPr dirty="0" sz="1400">
                <a:latin typeface="Gill Sans MT"/>
                <a:cs typeface="Gill Sans MT"/>
              </a:rPr>
              <a:t>ust:</a:t>
            </a:r>
            <a:endParaRPr sz="1400">
              <a:latin typeface="Gill Sans MT"/>
              <a:cs typeface="Gill Sans MT"/>
            </a:endParaRPr>
          </a:p>
          <a:p>
            <a:pPr marL="469900">
              <a:lnSpc>
                <a:spcPct val="100000"/>
              </a:lnSpc>
              <a:tabLst>
                <a:tab pos="756285" algn="l"/>
                <a:tab pos="2565400" algn="l"/>
              </a:tabLst>
            </a:pPr>
            <a:r>
              <a:rPr dirty="0" sz="1400">
                <a:latin typeface="Wingdings"/>
                <a:cs typeface="Wingdings"/>
              </a:rPr>
              <a:t>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>
                <a:latin typeface="Gill Sans MT"/>
                <a:cs typeface="Gill Sans MT"/>
              </a:rPr>
              <a:t>E</a:t>
            </a:r>
            <a:r>
              <a:rPr dirty="0" sz="1400" spc="-10">
                <a:latin typeface="Gill Sans MT"/>
                <a:cs typeface="Gill Sans MT"/>
              </a:rPr>
              <a:t>n</a:t>
            </a:r>
            <a:r>
              <a:rPr dirty="0" sz="1400">
                <a:latin typeface="Gill Sans MT"/>
                <a:cs typeface="Gill Sans MT"/>
              </a:rPr>
              <a:t>ume</a:t>
            </a:r>
            <a:r>
              <a:rPr dirty="0" sz="1400" spc="-10">
                <a:latin typeface="Gill Sans MT"/>
                <a:cs typeface="Gill Sans MT"/>
              </a:rPr>
              <a:t>r</a:t>
            </a:r>
            <a:r>
              <a:rPr dirty="0" sz="1400">
                <a:latin typeface="Gill Sans MT"/>
                <a:cs typeface="Gill Sans MT"/>
              </a:rPr>
              <a:t>ate</a:t>
            </a:r>
            <a:r>
              <a:rPr dirty="0" sz="1400" spc="-35">
                <a:latin typeface="Gill Sans MT"/>
                <a:cs typeface="Gill Sans MT"/>
              </a:rPr>
              <a:t> </a:t>
            </a:r>
            <a:r>
              <a:rPr dirty="0" sz="1400" spc="-5">
                <a:latin typeface="Gill Sans MT"/>
                <a:cs typeface="Gill Sans MT"/>
              </a:rPr>
              <a:t>(</a:t>
            </a:r>
            <a:r>
              <a:rPr dirty="0" sz="1400" spc="5">
                <a:latin typeface="Gill Sans MT"/>
                <a:cs typeface="Gill Sans MT"/>
              </a:rPr>
              <a:t>1</a:t>
            </a:r>
            <a:r>
              <a:rPr dirty="0" sz="1400" spc="-5">
                <a:latin typeface="Gill Sans MT"/>
                <a:cs typeface="Gill Sans MT"/>
              </a:rPr>
              <a:t>.</a:t>
            </a:r>
            <a:r>
              <a:rPr dirty="0" sz="1400" spc="5">
                <a:latin typeface="Gill Sans MT"/>
                <a:cs typeface="Gill Sans MT"/>
              </a:rPr>
              <a:t>.</a:t>
            </a:r>
            <a:r>
              <a:rPr dirty="0" sz="1400">
                <a:latin typeface="Gill Sans MT"/>
                <a:cs typeface="Gill Sans MT"/>
              </a:rPr>
              <a:t>2</a:t>
            </a:r>
            <a:r>
              <a:rPr dirty="0" sz="1400" spc="-5">
                <a:latin typeface="Gill Sans MT"/>
                <a:cs typeface="Gill Sans MT"/>
              </a:rPr>
              <a:t>.</a:t>
            </a:r>
            <a:r>
              <a:rPr dirty="0" sz="1400" spc="5">
                <a:latin typeface="Gill Sans MT"/>
                <a:cs typeface="Gill Sans MT"/>
              </a:rPr>
              <a:t>.</a:t>
            </a:r>
            <a:r>
              <a:rPr dirty="0" sz="1400">
                <a:latin typeface="Gill Sans MT"/>
                <a:cs typeface="Gill Sans MT"/>
              </a:rPr>
              <a:t>3</a:t>
            </a:r>
            <a:r>
              <a:rPr dirty="0" sz="1400" spc="-5">
                <a:latin typeface="Gill Sans MT"/>
                <a:cs typeface="Gill Sans MT"/>
              </a:rPr>
              <a:t>.</a:t>
            </a:r>
            <a:r>
              <a:rPr dirty="0" sz="1400">
                <a:latin typeface="Gill Sans MT"/>
                <a:cs typeface="Gill Sans MT"/>
              </a:rPr>
              <a:t>.</a:t>
            </a:r>
            <a:r>
              <a:rPr dirty="0" sz="1400" spc="-170">
                <a:latin typeface="Gill Sans MT"/>
                <a:cs typeface="Gill Sans MT"/>
              </a:rPr>
              <a:t> </a:t>
            </a:r>
            <a:r>
              <a:rPr dirty="0" sz="1400">
                <a:latin typeface="Gill Sans MT"/>
                <a:cs typeface="Gill Sans MT"/>
              </a:rPr>
              <a:t>of</a:t>
            </a:r>
            <a:r>
              <a:rPr dirty="0" sz="1400" spc="-10">
                <a:latin typeface="Gill Sans MT"/>
                <a:cs typeface="Gill Sans MT"/>
              </a:rPr>
              <a:t> </a:t>
            </a:r>
            <a:r>
              <a:rPr dirty="0" sz="1400" u="sng">
                <a:latin typeface="Gill Sans MT"/>
                <a:cs typeface="Gill Sans MT"/>
              </a:rPr>
              <a:t> 	</a:t>
            </a:r>
            <a:r>
              <a:rPr dirty="0" sz="1400">
                <a:latin typeface="Gill Sans MT"/>
                <a:cs typeface="Gill Sans MT"/>
              </a:rPr>
              <a:t>)</a:t>
            </a:r>
            <a:endParaRPr sz="1400">
              <a:latin typeface="Gill Sans MT"/>
              <a:cs typeface="Gill Sans MT"/>
            </a:endParaRPr>
          </a:p>
          <a:p>
            <a:pPr lvl="1" marL="756285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dirty="0" sz="1400">
                <a:latin typeface="Gill Sans MT"/>
                <a:cs typeface="Gill Sans MT"/>
              </a:rPr>
              <a:t>Compa</a:t>
            </a:r>
            <a:r>
              <a:rPr dirty="0" sz="1400" spc="-30">
                <a:latin typeface="Gill Sans MT"/>
                <a:cs typeface="Gill Sans MT"/>
              </a:rPr>
              <a:t>r</a:t>
            </a:r>
            <a:r>
              <a:rPr dirty="0" sz="1400">
                <a:latin typeface="Gill Sans MT"/>
                <a:cs typeface="Gill Sans MT"/>
              </a:rPr>
              <a:t>e</a:t>
            </a:r>
            <a:r>
              <a:rPr dirty="0" sz="1400" spc="-30">
                <a:latin typeface="Gill Sans MT"/>
                <a:cs typeface="Gill Sans MT"/>
              </a:rPr>
              <a:t> </a:t>
            </a:r>
            <a:r>
              <a:rPr dirty="0" sz="1400">
                <a:latin typeface="Gill Sans MT"/>
                <a:cs typeface="Gill Sans MT"/>
              </a:rPr>
              <a:t>against</a:t>
            </a:r>
            <a:r>
              <a:rPr dirty="0" sz="1400" spc="-20">
                <a:latin typeface="Gill Sans MT"/>
                <a:cs typeface="Gill Sans MT"/>
              </a:rPr>
              <a:t> </a:t>
            </a:r>
            <a:r>
              <a:rPr dirty="0" sz="1400">
                <a:latin typeface="Gill Sans MT"/>
                <a:cs typeface="Gill Sans MT"/>
              </a:rPr>
              <a:t>pee</a:t>
            </a:r>
            <a:r>
              <a:rPr dirty="0" sz="1400" spc="-10">
                <a:latin typeface="Gill Sans MT"/>
                <a:cs typeface="Gill Sans MT"/>
              </a:rPr>
              <a:t>r</a:t>
            </a:r>
            <a:r>
              <a:rPr dirty="0" sz="1400">
                <a:latin typeface="Gill Sans MT"/>
                <a:cs typeface="Gill Sans MT"/>
              </a:rPr>
              <a:t>s</a:t>
            </a:r>
            <a:endParaRPr sz="1400">
              <a:latin typeface="Gill Sans MT"/>
              <a:cs typeface="Gill Sans MT"/>
            </a:endParaRPr>
          </a:p>
          <a:p>
            <a:pPr lvl="1" marL="756285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dirty="0" sz="1400">
                <a:latin typeface="Gill Sans MT"/>
                <a:cs typeface="Gill Sans MT"/>
              </a:rPr>
              <a:t>Sh</a:t>
            </a:r>
            <a:r>
              <a:rPr dirty="0" sz="1400" spc="-10">
                <a:latin typeface="Gill Sans MT"/>
                <a:cs typeface="Gill Sans MT"/>
              </a:rPr>
              <a:t>o</a:t>
            </a:r>
            <a:r>
              <a:rPr dirty="0" sz="1400">
                <a:latin typeface="Gill Sans MT"/>
                <a:cs typeface="Gill Sans MT"/>
              </a:rPr>
              <a:t>w</a:t>
            </a:r>
            <a:r>
              <a:rPr dirty="0" sz="1400" spc="-20">
                <a:latin typeface="Gill Sans MT"/>
                <a:cs typeface="Gill Sans MT"/>
              </a:rPr>
              <a:t> </a:t>
            </a:r>
            <a:r>
              <a:rPr dirty="0" sz="1400">
                <a:latin typeface="Gill Sans MT"/>
                <a:cs typeface="Gill Sans MT"/>
              </a:rPr>
              <a:t>outsta</a:t>
            </a:r>
            <a:r>
              <a:rPr dirty="0" sz="1400" spc="5">
                <a:latin typeface="Gill Sans MT"/>
                <a:cs typeface="Gill Sans MT"/>
              </a:rPr>
              <a:t>n</a:t>
            </a:r>
            <a:r>
              <a:rPr dirty="0" sz="1400" spc="-10">
                <a:latin typeface="Gill Sans MT"/>
                <a:cs typeface="Gill Sans MT"/>
              </a:rPr>
              <a:t>d</a:t>
            </a:r>
            <a:r>
              <a:rPr dirty="0" sz="1400">
                <a:latin typeface="Gill Sans MT"/>
                <a:cs typeface="Gill Sans MT"/>
              </a:rPr>
              <a:t>i</a:t>
            </a:r>
            <a:r>
              <a:rPr dirty="0" sz="1400" spc="-10">
                <a:latin typeface="Gill Sans MT"/>
                <a:cs typeface="Gill Sans MT"/>
              </a:rPr>
              <a:t>n</a:t>
            </a:r>
            <a:r>
              <a:rPr dirty="0" sz="1400">
                <a:latin typeface="Gill Sans MT"/>
                <a:cs typeface="Gill Sans MT"/>
              </a:rPr>
              <a:t>g</a:t>
            </a:r>
            <a:r>
              <a:rPr dirty="0" sz="1400" spc="-30">
                <a:latin typeface="Gill Sans MT"/>
                <a:cs typeface="Gill Sans MT"/>
              </a:rPr>
              <a:t> </a:t>
            </a:r>
            <a:r>
              <a:rPr dirty="0" sz="1400">
                <a:latin typeface="Gill Sans MT"/>
                <a:cs typeface="Gill Sans MT"/>
              </a:rPr>
              <a:t>pe</a:t>
            </a:r>
            <a:r>
              <a:rPr dirty="0" sz="1400" spc="-5">
                <a:latin typeface="Gill Sans MT"/>
                <a:cs typeface="Gill Sans MT"/>
              </a:rPr>
              <a:t>r</a:t>
            </a:r>
            <a:r>
              <a:rPr dirty="0" sz="1400" spc="-20">
                <a:latin typeface="Gill Sans MT"/>
                <a:cs typeface="Gill Sans MT"/>
              </a:rPr>
              <a:t>f</a:t>
            </a:r>
            <a:r>
              <a:rPr dirty="0" sz="1400">
                <a:latin typeface="Gill Sans MT"/>
                <a:cs typeface="Gill Sans MT"/>
              </a:rPr>
              <a:t>ormance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751832" y="3736847"/>
            <a:ext cx="4386071" cy="31211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5870828" y="3937473"/>
            <a:ext cx="3112135" cy="2687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5715">
              <a:lnSpc>
                <a:spcPct val="100000"/>
              </a:lnSpc>
            </a:pPr>
            <a:r>
              <a:rPr dirty="0" sz="1800" spc="-20" b="1">
                <a:latin typeface="Gill Sans MT"/>
                <a:cs typeface="Gill Sans MT"/>
              </a:rPr>
              <a:t>O</a:t>
            </a:r>
            <a:r>
              <a:rPr dirty="0" sz="1800" spc="-20" b="1">
                <a:latin typeface="Gill Sans MT"/>
                <a:cs typeface="Gill Sans MT"/>
              </a:rPr>
              <a:t>E</a:t>
            </a:r>
            <a:r>
              <a:rPr dirty="0" sz="1800" spc="-15" b="1">
                <a:latin typeface="Gill Sans MT"/>
                <a:cs typeface="Gill Sans MT"/>
              </a:rPr>
              <a:t>R</a:t>
            </a:r>
            <a:r>
              <a:rPr dirty="0" sz="1800" spc="-5" b="1">
                <a:latin typeface="Gill Sans MT"/>
                <a:cs typeface="Gill Sans MT"/>
              </a:rPr>
              <a:t> </a:t>
            </a:r>
            <a:r>
              <a:rPr dirty="0" sz="1800" b="1">
                <a:latin typeface="Gill Sans MT"/>
                <a:cs typeface="Gill Sans MT"/>
              </a:rPr>
              <a:t>Co</a:t>
            </a:r>
            <a:r>
              <a:rPr dirty="0" sz="1800" spc="5" b="1">
                <a:latin typeface="Gill Sans MT"/>
                <a:cs typeface="Gill Sans MT"/>
              </a:rPr>
              <a:t>m</a:t>
            </a:r>
            <a:r>
              <a:rPr dirty="0" sz="1800" spc="-15" b="1">
                <a:latin typeface="Gill Sans MT"/>
                <a:cs typeface="Gill Sans MT"/>
              </a:rPr>
              <a:t>me</a:t>
            </a:r>
            <a:r>
              <a:rPr dirty="0" sz="1800" spc="-10" b="1">
                <a:latin typeface="Gill Sans MT"/>
                <a:cs typeface="Gill Sans MT"/>
              </a:rPr>
              <a:t>n</a:t>
            </a:r>
            <a:r>
              <a:rPr dirty="0" sz="1800" spc="-10" b="1">
                <a:latin typeface="Gill Sans MT"/>
                <a:cs typeface="Gill Sans MT"/>
              </a:rPr>
              <a:t>ts</a:t>
            </a:r>
            <a:endParaRPr sz="1800">
              <a:latin typeface="Gill Sans MT"/>
              <a:cs typeface="Gill Sans MT"/>
            </a:endParaRPr>
          </a:p>
          <a:p>
            <a:pPr marL="12700" indent="1200785">
              <a:lnSpc>
                <a:spcPct val="100000"/>
              </a:lnSpc>
              <a:spcBef>
                <a:spcPts val="20"/>
              </a:spcBef>
            </a:pPr>
            <a:r>
              <a:rPr dirty="0" sz="1200" spc="-5">
                <a:latin typeface="Gill Sans MT"/>
                <a:cs typeface="Gill Sans MT"/>
              </a:rPr>
              <a:t>(</a:t>
            </a:r>
            <a:r>
              <a:rPr dirty="0" sz="1200" i="1">
                <a:latin typeface="Gill Sans MT"/>
                <a:cs typeface="Gill Sans MT"/>
              </a:rPr>
              <a:t>Ba</a:t>
            </a:r>
            <a:r>
              <a:rPr dirty="0" sz="1200" spc="10" i="1">
                <a:latin typeface="Gill Sans MT"/>
                <a:cs typeface="Gill Sans MT"/>
              </a:rPr>
              <a:t>c</a:t>
            </a:r>
            <a:r>
              <a:rPr dirty="0" sz="1200" i="1">
                <a:latin typeface="Gill Sans MT"/>
                <a:cs typeface="Gill Sans MT"/>
              </a:rPr>
              <a:t>k</a:t>
            </a:r>
            <a:r>
              <a:rPr dirty="0" sz="1200" spc="15" i="1">
                <a:latin typeface="Gill Sans MT"/>
                <a:cs typeface="Gill Sans MT"/>
              </a:rPr>
              <a:t> </a:t>
            </a:r>
            <a:r>
              <a:rPr dirty="0" sz="1200" spc="-40" i="1">
                <a:latin typeface="Gill Sans MT"/>
                <a:cs typeface="Gill Sans MT"/>
              </a:rPr>
              <a:t>P</a:t>
            </a:r>
            <a:r>
              <a:rPr dirty="0" sz="1200" spc="-5" i="1">
                <a:latin typeface="Gill Sans MT"/>
                <a:cs typeface="Gill Sans MT"/>
              </a:rPr>
              <a:t>a</a:t>
            </a:r>
            <a:r>
              <a:rPr dirty="0" sz="1200" spc="-10" i="1">
                <a:latin typeface="Gill Sans MT"/>
                <a:cs typeface="Gill Sans MT"/>
              </a:rPr>
              <a:t>g</a:t>
            </a:r>
            <a:r>
              <a:rPr dirty="0" sz="1200" i="1">
                <a:latin typeface="Gill Sans MT"/>
                <a:cs typeface="Gill Sans MT"/>
              </a:rPr>
              <a:t>e</a:t>
            </a:r>
            <a:r>
              <a:rPr dirty="0" sz="1200">
                <a:latin typeface="Gill Sans MT"/>
                <a:cs typeface="Gill Sans MT"/>
              </a:rPr>
              <a:t>)</a:t>
            </a:r>
            <a:endParaRPr sz="1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0000FF"/>
                </a:solidFill>
                <a:latin typeface="Gill Sans MT"/>
                <a:cs typeface="Gill Sans MT"/>
              </a:rPr>
              <a:t>SR.</a:t>
            </a:r>
            <a:r>
              <a:rPr dirty="0" sz="1400" spc="-14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400" b="1">
                <a:solidFill>
                  <a:srgbClr val="0000FF"/>
                </a:solidFill>
                <a:latin typeface="Gill Sans MT"/>
                <a:cs typeface="Gill Sans MT"/>
              </a:rPr>
              <a:t>R</a:t>
            </a:r>
            <a:r>
              <a:rPr dirty="0" sz="1400" spc="-180" b="1">
                <a:solidFill>
                  <a:srgbClr val="0000FF"/>
                </a:solidFill>
                <a:latin typeface="Gill Sans MT"/>
                <a:cs typeface="Gill Sans MT"/>
              </a:rPr>
              <a:t>A</a:t>
            </a:r>
            <a:r>
              <a:rPr dirty="0" sz="1400" spc="-5" b="1">
                <a:solidFill>
                  <a:srgbClr val="0000FF"/>
                </a:solidFill>
                <a:latin typeface="Gill Sans MT"/>
                <a:cs typeface="Gill Sans MT"/>
              </a:rPr>
              <a:t>T</a:t>
            </a:r>
            <a:r>
              <a:rPr dirty="0" sz="1400" spc="-10" b="1">
                <a:solidFill>
                  <a:srgbClr val="0000FF"/>
                </a:solidFill>
                <a:latin typeface="Gill Sans MT"/>
                <a:cs typeface="Gill Sans MT"/>
              </a:rPr>
              <a:t>E</a:t>
            </a:r>
            <a:r>
              <a:rPr dirty="0" sz="1400" b="1">
                <a:solidFill>
                  <a:srgbClr val="0000FF"/>
                </a:solidFill>
                <a:latin typeface="Gill Sans MT"/>
                <a:cs typeface="Gill Sans MT"/>
              </a:rPr>
              <a:t>R</a:t>
            </a:r>
            <a:r>
              <a:rPr dirty="0" sz="1400" spc="-10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400" b="1">
                <a:solidFill>
                  <a:srgbClr val="0000FF"/>
                </a:solidFill>
                <a:latin typeface="Gill Sans MT"/>
                <a:cs typeface="Gill Sans MT"/>
              </a:rPr>
              <a:t>C</a:t>
            </a:r>
            <a:r>
              <a:rPr dirty="0" sz="1400" spc="-10" b="1">
                <a:solidFill>
                  <a:srgbClr val="0000FF"/>
                </a:solidFill>
                <a:latin typeface="Gill Sans MT"/>
                <a:cs typeface="Gill Sans MT"/>
              </a:rPr>
              <a:t>O</a:t>
            </a:r>
            <a:r>
              <a:rPr dirty="0" sz="1400" b="1">
                <a:solidFill>
                  <a:srgbClr val="0000FF"/>
                </a:solidFill>
                <a:latin typeface="Gill Sans MT"/>
                <a:cs typeface="Gill Sans MT"/>
              </a:rPr>
              <a:t>MMENTS</a:t>
            </a:r>
            <a:endParaRPr sz="1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100" b="1" i="1">
                <a:solidFill>
                  <a:srgbClr val="FF0000"/>
                </a:solidFill>
                <a:latin typeface="Gill Sans MT"/>
                <a:cs typeface="Gill Sans MT"/>
              </a:rPr>
              <a:t>PO</a:t>
            </a:r>
            <a:r>
              <a:rPr dirty="0" sz="1100" spc="-5" b="1" i="1">
                <a:solidFill>
                  <a:srgbClr val="FF0000"/>
                </a:solidFill>
                <a:latin typeface="Gill Sans MT"/>
                <a:cs typeface="Gill Sans MT"/>
              </a:rPr>
              <a:t>T</a:t>
            </a:r>
            <a:r>
              <a:rPr dirty="0" sz="1100" b="1" i="1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dirty="0" sz="1100" spc="-10" b="1" i="1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dirty="0" sz="1100" spc="-5" b="1" i="1">
                <a:solidFill>
                  <a:srgbClr val="FF0000"/>
                </a:solidFill>
                <a:latin typeface="Gill Sans MT"/>
                <a:cs typeface="Gill Sans MT"/>
              </a:rPr>
              <a:t>TIAL</a:t>
            </a:r>
            <a:endParaRPr sz="11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400" spc="-5">
                <a:latin typeface="Gill Sans MT"/>
                <a:cs typeface="Gill Sans MT"/>
              </a:rPr>
              <a:t>M</a:t>
            </a:r>
            <a:r>
              <a:rPr dirty="0" sz="1400">
                <a:latin typeface="Gill Sans MT"/>
                <a:cs typeface="Gill Sans MT"/>
              </a:rPr>
              <a:t>ust:</a:t>
            </a:r>
            <a:endParaRPr sz="1400">
              <a:latin typeface="Gill Sans MT"/>
              <a:cs typeface="Gill Sans MT"/>
            </a:endParaRPr>
          </a:p>
          <a:p>
            <a:pPr marL="469900">
              <a:lnSpc>
                <a:spcPct val="100000"/>
              </a:lnSpc>
              <a:tabLst>
                <a:tab pos="756285" algn="l"/>
                <a:tab pos="2564130" algn="l"/>
              </a:tabLst>
            </a:pPr>
            <a:r>
              <a:rPr dirty="0" sz="1400">
                <a:latin typeface="Wingdings"/>
                <a:cs typeface="Wingdings"/>
              </a:rPr>
              <a:t>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>
                <a:latin typeface="Gill Sans MT"/>
                <a:cs typeface="Gill Sans MT"/>
              </a:rPr>
              <a:t>E</a:t>
            </a:r>
            <a:r>
              <a:rPr dirty="0" sz="1400" spc="-10">
                <a:latin typeface="Gill Sans MT"/>
                <a:cs typeface="Gill Sans MT"/>
              </a:rPr>
              <a:t>n</a:t>
            </a:r>
            <a:r>
              <a:rPr dirty="0" sz="1400">
                <a:latin typeface="Gill Sans MT"/>
                <a:cs typeface="Gill Sans MT"/>
              </a:rPr>
              <a:t>ume</a:t>
            </a:r>
            <a:r>
              <a:rPr dirty="0" sz="1400" spc="-10">
                <a:latin typeface="Gill Sans MT"/>
                <a:cs typeface="Gill Sans MT"/>
              </a:rPr>
              <a:t>r</a:t>
            </a:r>
            <a:r>
              <a:rPr dirty="0" sz="1400">
                <a:latin typeface="Gill Sans MT"/>
                <a:cs typeface="Gill Sans MT"/>
              </a:rPr>
              <a:t>ate</a:t>
            </a:r>
            <a:r>
              <a:rPr dirty="0" sz="1400" spc="-30">
                <a:latin typeface="Gill Sans MT"/>
                <a:cs typeface="Gill Sans MT"/>
              </a:rPr>
              <a:t> </a:t>
            </a:r>
            <a:r>
              <a:rPr dirty="0" sz="1400" spc="-5">
                <a:latin typeface="Gill Sans MT"/>
                <a:cs typeface="Gill Sans MT"/>
              </a:rPr>
              <a:t>(</a:t>
            </a:r>
            <a:r>
              <a:rPr dirty="0" sz="1400" spc="5">
                <a:latin typeface="Gill Sans MT"/>
                <a:cs typeface="Gill Sans MT"/>
              </a:rPr>
              <a:t>1</a:t>
            </a:r>
            <a:r>
              <a:rPr dirty="0" sz="1400">
                <a:latin typeface="Gill Sans MT"/>
                <a:cs typeface="Gill Sans MT"/>
              </a:rPr>
              <a:t>..2..3..</a:t>
            </a:r>
            <a:r>
              <a:rPr dirty="0" sz="1400" spc="-170">
                <a:latin typeface="Gill Sans MT"/>
                <a:cs typeface="Gill Sans MT"/>
              </a:rPr>
              <a:t> </a:t>
            </a:r>
            <a:r>
              <a:rPr dirty="0" sz="1400">
                <a:latin typeface="Gill Sans MT"/>
                <a:cs typeface="Gill Sans MT"/>
              </a:rPr>
              <a:t>of</a:t>
            </a:r>
            <a:r>
              <a:rPr dirty="0" sz="1400" spc="-10">
                <a:latin typeface="Gill Sans MT"/>
                <a:cs typeface="Gill Sans MT"/>
              </a:rPr>
              <a:t> </a:t>
            </a:r>
            <a:r>
              <a:rPr dirty="0" sz="1400" u="sng">
                <a:latin typeface="Gill Sans MT"/>
                <a:cs typeface="Gill Sans MT"/>
              </a:rPr>
              <a:t> 	</a:t>
            </a:r>
            <a:r>
              <a:rPr dirty="0" sz="1400">
                <a:latin typeface="Gill Sans MT"/>
                <a:cs typeface="Gill Sans MT"/>
              </a:rPr>
              <a:t>)</a:t>
            </a:r>
            <a:endParaRPr sz="1400">
              <a:latin typeface="Gill Sans MT"/>
              <a:cs typeface="Gill Sans MT"/>
            </a:endParaRPr>
          </a:p>
          <a:p>
            <a:pPr lvl="1" marL="756285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dirty="0" sz="1400">
                <a:latin typeface="Gill Sans MT"/>
                <a:cs typeface="Gill Sans MT"/>
              </a:rPr>
              <a:t>C</a:t>
            </a:r>
            <a:r>
              <a:rPr dirty="0" sz="1400" spc="5">
                <a:latin typeface="Gill Sans MT"/>
                <a:cs typeface="Gill Sans MT"/>
              </a:rPr>
              <a:t>o</a:t>
            </a:r>
            <a:r>
              <a:rPr dirty="0" sz="1400">
                <a:latin typeface="Gill Sans MT"/>
                <a:cs typeface="Gill Sans MT"/>
              </a:rPr>
              <a:t>mpa</a:t>
            </a:r>
            <a:r>
              <a:rPr dirty="0" sz="1400" spc="-25">
                <a:latin typeface="Gill Sans MT"/>
                <a:cs typeface="Gill Sans MT"/>
              </a:rPr>
              <a:t>r</a:t>
            </a:r>
            <a:r>
              <a:rPr dirty="0" sz="1400">
                <a:latin typeface="Gill Sans MT"/>
                <a:cs typeface="Gill Sans MT"/>
              </a:rPr>
              <a:t>e</a:t>
            </a:r>
            <a:r>
              <a:rPr dirty="0" sz="1400" spc="-30">
                <a:latin typeface="Gill Sans MT"/>
                <a:cs typeface="Gill Sans MT"/>
              </a:rPr>
              <a:t> </a:t>
            </a:r>
            <a:r>
              <a:rPr dirty="0" sz="1400">
                <a:latin typeface="Gill Sans MT"/>
                <a:cs typeface="Gill Sans MT"/>
              </a:rPr>
              <a:t>potential</a:t>
            </a:r>
            <a:r>
              <a:rPr dirty="0" sz="1400" spc="-30">
                <a:latin typeface="Gill Sans MT"/>
                <a:cs typeface="Gill Sans MT"/>
              </a:rPr>
              <a:t> </a:t>
            </a:r>
            <a:r>
              <a:rPr dirty="0" sz="1400">
                <a:latin typeface="Gill Sans MT"/>
                <a:cs typeface="Gill Sans MT"/>
              </a:rPr>
              <a:t>against</a:t>
            </a:r>
            <a:r>
              <a:rPr dirty="0" sz="1400" spc="-20">
                <a:latin typeface="Gill Sans MT"/>
                <a:cs typeface="Gill Sans MT"/>
              </a:rPr>
              <a:t> </a:t>
            </a:r>
            <a:r>
              <a:rPr dirty="0" sz="1400">
                <a:latin typeface="Gill Sans MT"/>
                <a:cs typeface="Gill Sans MT"/>
              </a:rPr>
              <a:t>pee</a:t>
            </a:r>
            <a:r>
              <a:rPr dirty="0" sz="1400" spc="-10">
                <a:latin typeface="Gill Sans MT"/>
                <a:cs typeface="Gill Sans MT"/>
              </a:rPr>
              <a:t>r</a:t>
            </a:r>
            <a:r>
              <a:rPr dirty="0" sz="1400">
                <a:latin typeface="Gill Sans MT"/>
                <a:cs typeface="Gill Sans MT"/>
              </a:rPr>
              <a:t>s</a:t>
            </a:r>
            <a:endParaRPr sz="1400">
              <a:latin typeface="Gill Sans MT"/>
              <a:cs typeface="Gill Sans MT"/>
            </a:endParaRPr>
          </a:p>
          <a:p>
            <a:pPr lvl="1" marL="756285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dirty="0" sz="1400">
                <a:latin typeface="Gill Sans MT"/>
                <a:cs typeface="Gill Sans MT"/>
              </a:rPr>
              <a:t>A</a:t>
            </a:r>
            <a:r>
              <a:rPr dirty="0" sz="1400" spc="-10">
                <a:latin typeface="Gill Sans MT"/>
                <a:cs typeface="Gill Sans MT"/>
              </a:rPr>
              <a:t>d</a:t>
            </a:r>
            <a:r>
              <a:rPr dirty="0" sz="1400">
                <a:latin typeface="Gill Sans MT"/>
                <a:cs typeface="Gill Sans MT"/>
              </a:rPr>
              <a:t>d</a:t>
            </a:r>
            <a:r>
              <a:rPr dirty="0" sz="1400" spc="-25">
                <a:latin typeface="Gill Sans MT"/>
                <a:cs typeface="Gill Sans MT"/>
              </a:rPr>
              <a:t>r</a:t>
            </a:r>
            <a:r>
              <a:rPr dirty="0" sz="1400">
                <a:latin typeface="Gill Sans MT"/>
                <a:cs typeface="Gill Sans MT"/>
              </a:rPr>
              <a:t>ess</a:t>
            </a:r>
            <a:r>
              <a:rPr dirty="0" sz="1400" spc="-35">
                <a:latin typeface="Gill Sans MT"/>
                <a:cs typeface="Gill Sans MT"/>
              </a:rPr>
              <a:t> </a:t>
            </a:r>
            <a:r>
              <a:rPr dirty="0" sz="1400">
                <a:latin typeface="Gill Sans MT"/>
                <a:cs typeface="Gill Sans MT"/>
              </a:rPr>
              <a:t>p</a:t>
            </a:r>
            <a:r>
              <a:rPr dirty="0" sz="1400" spc="-40">
                <a:latin typeface="Gill Sans MT"/>
                <a:cs typeface="Gill Sans MT"/>
              </a:rPr>
              <a:t>r</a:t>
            </a:r>
            <a:r>
              <a:rPr dirty="0" sz="1400">
                <a:latin typeface="Gill Sans MT"/>
                <a:cs typeface="Gill Sans MT"/>
              </a:rPr>
              <a:t>omot</a:t>
            </a:r>
            <a:r>
              <a:rPr dirty="0" sz="1400" spc="5">
                <a:latin typeface="Gill Sans MT"/>
                <a:cs typeface="Gill Sans MT"/>
              </a:rPr>
              <a:t>i</a:t>
            </a:r>
            <a:r>
              <a:rPr dirty="0" sz="1400">
                <a:latin typeface="Gill Sans MT"/>
                <a:cs typeface="Gill Sans MT"/>
              </a:rPr>
              <a:t>on</a:t>
            </a:r>
            <a:r>
              <a:rPr dirty="0" sz="1400" spc="-40">
                <a:latin typeface="Gill Sans MT"/>
                <a:cs typeface="Gill Sans MT"/>
              </a:rPr>
              <a:t> </a:t>
            </a:r>
            <a:r>
              <a:rPr dirty="0" sz="1400">
                <a:latin typeface="Gill Sans MT"/>
                <a:cs typeface="Gill Sans MT"/>
              </a:rPr>
              <a:t>&amp;</a:t>
            </a:r>
            <a:r>
              <a:rPr dirty="0" sz="1400" spc="-10">
                <a:latin typeface="Gill Sans MT"/>
                <a:cs typeface="Gill Sans MT"/>
              </a:rPr>
              <a:t> </a:t>
            </a:r>
            <a:r>
              <a:rPr dirty="0" sz="1400" spc="-5">
                <a:latin typeface="Gill Sans MT"/>
                <a:cs typeface="Gill Sans MT"/>
              </a:rPr>
              <a:t>w</a:t>
            </a:r>
            <a:r>
              <a:rPr dirty="0" sz="1400">
                <a:latin typeface="Gill Sans MT"/>
                <a:cs typeface="Gill Sans MT"/>
              </a:rPr>
              <a:t>hen</a:t>
            </a:r>
            <a:endParaRPr sz="1400">
              <a:latin typeface="Gill Sans MT"/>
              <a:cs typeface="Gill Sans MT"/>
            </a:endParaRPr>
          </a:p>
          <a:p>
            <a:pPr lvl="1" marL="756285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dirty="0" sz="1400">
                <a:latin typeface="Gill Sans MT"/>
                <a:cs typeface="Gill Sans MT"/>
              </a:rPr>
              <a:t>A</a:t>
            </a:r>
            <a:r>
              <a:rPr dirty="0" sz="1400" spc="-10">
                <a:latin typeface="Gill Sans MT"/>
                <a:cs typeface="Gill Sans MT"/>
              </a:rPr>
              <a:t>d</a:t>
            </a:r>
            <a:r>
              <a:rPr dirty="0" sz="1400">
                <a:latin typeface="Gill Sans MT"/>
                <a:cs typeface="Gill Sans MT"/>
              </a:rPr>
              <a:t>d</a:t>
            </a:r>
            <a:r>
              <a:rPr dirty="0" sz="1400" spc="-25">
                <a:latin typeface="Gill Sans MT"/>
                <a:cs typeface="Gill Sans MT"/>
              </a:rPr>
              <a:t>r</a:t>
            </a:r>
            <a:r>
              <a:rPr dirty="0" sz="1400">
                <a:latin typeface="Gill Sans MT"/>
                <a:cs typeface="Gill Sans MT"/>
              </a:rPr>
              <a:t>ess</a:t>
            </a:r>
            <a:r>
              <a:rPr dirty="0" sz="1400" spc="-35">
                <a:latin typeface="Gill Sans MT"/>
                <a:cs typeface="Gill Sans MT"/>
              </a:rPr>
              <a:t> </a:t>
            </a:r>
            <a:r>
              <a:rPr dirty="0" sz="1400">
                <a:latin typeface="Gill Sans MT"/>
                <a:cs typeface="Gill Sans MT"/>
              </a:rPr>
              <a:t>C</a:t>
            </a:r>
            <a:r>
              <a:rPr dirty="0" sz="1400" spc="5">
                <a:latin typeface="Gill Sans MT"/>
                <a:cs typeface="Gill Sans MT"/>
              </a:rPr>
              <a:t>o</a:t>
            </a:r>
            <a:r>
              <a:rPr dirty="0" sz="1400">
                <a:latin typeface="Gill Sans MT"/>
                <a:cs typeface="Gill Sans MT"/>
              </a:rPr>
              <a:t>m</a:t>
            </a:r>
            <a:r>
              <a:rPr dirty="0" sz="1400" spc="-10">
                <a:latin typeface="Gill Sans MT"/>
                <a:cs typeface="Gill Sans MT"/>
              </a:rPr>
              <a:t>m</a:t>
            </a:r>
            <a:r>
              <a:rPr dirty="0" sz="1400">
                <a:latin typeface="Gill Sans MT"/>
                <a:cs typeface="Gill Sans MT"/>
              </a:rPr>
              <a:t>a</a:t>
            </a:r>
            <a:r>
              <a:rPr dirty="0" sz="1400" spc="5">
                <a:latin typeface="Gill Sans MT"/>
                <a:cs typeface="Gill Sans MT"/>
              </a:rPr>
              <a:t>n</a:t>
            </a:r>
            <a:r>
              <a:rPr dirty="0" sz="1400">
                <a:latin typeface="Gill Sans MT"/>
                <a:cs typeface="Gill Sans MT"/>
              </a:rPr>
              <a:t>d</a:t>
            </a:r>
            <a:r>
              <a:rPr dirty="0" sz="1400" spc="-40">
                <a:latin typeface="Gill Sans MT"/>
                <a:cs typeface="Gill Sans MT"/>
              </a:rPr>
              <a:t> </a:t>
            </a:r>
            <a:r>
              <a:rPr dirty="0" sz="1400">
                <a:latin typeface="Gill Sans MT"/>
                <a:cs typeface="Gill Sans MT"/>
              </a:rPr>
              <a:t>&amp; </a:t>
            </a:r>
            <a:r>
              <a:rPr dirty="0" sz="1400" spc="-5">
                <a:latin typeface="Gill Sans MT"/>
                <a:cs typeface="Gill Sans MT"/>
              </a:rPr>
              <a:t>w</a:t>
            </a:r>
            <a:r>
              <a:rPr dirty="0" sz="1400" spc="5">
                <a:latin typeface="Gill Sans MT"/>
                <a:cs typeface="Gill Sans MT"/>
              </a:rPr>
              <a:t>h</a:t>
            </a:r>
            <a:r>
              <a:rPr dirty="0" sz="1400">
                <a:latin typeface="Gill Sans MT"/>
                <a:cs typeface="Gill Sans MT"/>
              </a:rPr>
              <a:t>en</a:t>
            </a:r>
            <a:endParaRPr sz="1400">
              <a:latin typeface="Gill Sans MT"/>
              <a:cs typeface="Gill Sans MT"/>
            </a:endParaRPr>
          </a:p>
          <a:p>
            <a:pPr lvl="1" marL="756285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dirty="0" sz="1400">
                <a:latin typeface="Gill Sans MT"/>
                <a:cs typeface="Gill Sans MT"/>
              </a:rPr>
              <a:t>A</a:t>
            </a:r>
            <a:r>
              <a:rPr dirty="0" sz="1400" spc="-10">
                <a:latin typeface="Gill Sans MT"/>
                <a:cs typeface="Gill Sans MT"/>
              </a:rPr>
              <a:t>d</a:t>
            </a:r>
            <a:r>
              <a:rPr dirty="0" sz="1400">
                <a:latin typeface="Gill Sans MT"/>
                <a:cs typeface="Gill Sans MT"/>
              </a:rPr>
              <a:t>d</a:t>
            </a:r>
            <a:r>
              <a:rPr dirty="0" sz="1400" spc="-25">
                <a:latin typeface="Gill Sans MT"/>
                <a:cs typeface="Gill Sans MT"/>
              </a:rPr>
              <a:t>r</a:t>
            </a:r>
            <a:r>
              <a:rPr dirty="0" sz="1400">
                <a:latin typeface="Gill Sans MT"/>
                <a:cs typeface="Gill Sans MT"/>
              </a:rPr>
              <a:t>ess</a:t>
            </a:r>
            <a:r>
              <a:rPr dirty="0" sz="1400" spc="-35">
                <a:latin typeface="Gill Sans MT"/>
                <a:cs typeface="Gill Sans MT"/>
              </a:rPr>
              <a:t> </a:t>
            </a:r>
            <a:r>
              <a:rPr dirty="0" sz="1400">
                <a:latin typeface="Gill Sans MT"/>
                <a:cs typeface="Gill Sans MT"/>
              </a:rPr>
              <a:t>Sch</a:t>
            </a:r>
            <a:r>
              <a:rPr dirty="0" sz="1400" spc="5">
                <a:latin typeface="Gill Sans MT"/>
                <a:cs typeface="Gill Sans MT"/>
              </a:rPr>
              <a:t>o</a:t>
            </a:r>
            <a:r>
              <a:rPr dirty="0" sz="1400">
                <a:latin typeface="Gill Sans MT"/>
                <a:cs typeface="Gill Sans MT"/>
              </a:rPr>
              <a:t>ol</a:t>
            </a:r>
            <a:endParaRPr sz="1400">
              <a:latin typeface="Gill Sans MT"/>
              <a:cs typeface="Gill Sans MT"/>
            </a:endParaRPr>
          </a:p>
          <a:p>
            <a:pPr lvl="1" marL="756285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dirty="0" sz="1400">
                <a:latin typeface="Gill Sans MT"/>
                <a:cs typeface="Gill Sans MT"/>
              </a:rPr>
              <a:t>Sh</a:t>
            </a:r>
            <a:r>
              <a:rPr dirty="0" sz="1400" spc="-10">
                <a:latin typeface="Gill Sans MT"/>
                <a:cs typeface="Gill Sans MT"/>
              </a:rPr>
              <a:t>o</a:t>
            </a:r>
            <a:r>
              <a:rPr dirty="0" sz="1400">
                <a:latin typeface="Gill Sans MT"/>
                <a:cs typeface="Gill Sans MT"/>
              </a:rPr>
              <a:t>w</a:t>
            </a:r>
            <a:r>
              <a:rPr dirty="0" sz="1400" spc="-20">
                <a:latin typeface="Gill Sans MT"/>
                <a:cs typeface="Gill Sans MT"/>
              </a:rPr>
              <a:t> </a:t>
            </a:r>
            <a:r>
              <a:rPr dirty="0" sz="1400">
                <a:latin typeface="Gill Sans MT"/>
                <a:cs typeface="Gill Sans MT"/>
              </a:rPr>
              <a:t>potential</a:t>
            </a:r>
            <a:r>
              <a:rPr dirty="0" sz="1400" spc="-30">
                <a:latin typeface="Gill Sans MT"/>
                <a:cs typeface="Gill Sans MT"/>
              </a:rPr>
              <a:t> </a:t>
            </a:r>
            <a:r>
              <a:rPr dirty="0" sz="1400">
                <a:latin typeface="Gill Sans MT"/>
                <a:cs typeface="Gill Sans MT"/>
              </a:rPr>
              <a:t>&amp;</a:t>
            </a:r>
            <a:r>
              <a:rPr dirty="0" sz="1400" spc="-10">
                <a:latin typeface="Gill Sans MT"/>
                <a:cs typeface="Gill Sans MT"/>
              </a:rPr>
              <a:t> </a:t>
            </a:r>
            <a:r>
              <a:rPr dirty="0" sz="1400">
                <a:latin typeface="Gill Sans MT"/>
                <a:cs typeface="Gill Sans MT"/>
              </a:rPr>
              <a:t>at</a:t>
            </a:r>
            <a:r>
              <a:rPr dirty="0" sz="1400" spc="-5">
                <a:latin typeface="Gill Sans MT"/>
                <a:cs typeface="Gill Sans MT"/>
              </a:rPr>
              <a:t> w</a:t>
            </a:r>
            <a:r>
              <a:rPr dirty="0" sz="1400">
                <a:latin typeface="Gill Sans MT"/>
                <a:cs typeface="Gill Sans MT"/>
              </a:rPr>
              <a:t>hat</a:t>
            </a:r>
            <a:r>
              <a:rPr dirty="0" sz="1400" spc="-20">
                <a:latin typeface="Gill Sans MT"/>
                <a:cs typeface="Gill Sans MT"/>
              </a:rPr>
              <a:t> </a:t>
            </a:r>
            <a:r>
              <a:rPr dirty="0" sz="1400">
                <a:latin typeface="Gill Sans MT"/>
                <a:cs typeface="Gill Sans MT"/>
              </a:rPr>
              <a:t>l</a:t>
            </a:r>
            <a:r>
              <a:rPr dirty="0" sz="1400" spc="-25">
                <a:latin typeface="Gill Sans MT"/>
                <a:cs typeface="Gill Sans MT"/>
              </a:rPr>
              <a:t>e</a:t>
            </a:r>
            <a:r>
              <a:rPr dirty="0" sz="1400" spc="-30">
                <a:latin typeface="Gill Sans MT"/>
                <a:cs typeface="Gill Sans MT"/>
              </a:rPr>
              <a:t>v</a:t>
            </a:r>
            <a:r>
              <a:rPr dirty="0" sz="1400">
                <a:latin typeface="Gill Sans MT"/>
                <a:cs typeface="Gill Sans MT"/>
              </a:rPr>
              <a:t>el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771644" y="1370075"/>
            <a:ext cx="1053084" cy="7467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8267700" y="114300"/>
            <a:ext cx="839724" cy="5349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8382761" y="2293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58800" y="0"/>
                </a:moveTo>
                <a:lnTo>
                  <a:pt x="50800" y="0"/>
                </a:lnTo>
                <a:lnTo>
                  <a:pt x="41265" y="892"/>
                </a:lnTo>
                <a:lnTo>
                  <a:pt x="7755" y="23799"/>
                </a:lnTo>
                <a:lnTo>
                  <a:pt x="0" y="50800"/>
                </a:lnTo>
                <a:lnTo>
                  <a:pt x="0" y="304800"/>
                </a:lnTo>
                <a:lnTo>
                  <a:pt x="609600" y="304800"/>
                </a:lnTo>
                <a:lnTo>
                  <a:pt x="609600" y="50800"/>
                </a:lnTo>
                <a:lnTo>
                  <a:pt x="5588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8382761" y="2293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0800" y="0"/>
                </a:moveTo>
                <a:lnTo>
                  <a:pt x="558800" y="0"/>
                </a:lnTo>
                <a:lnTo>
                  <a:pt x="609600" y="50800"/>
                </a:lnTo>
                <a:lnTo>
                  <a:pt x="609600" y="304800"/>
                </a:lnTo>
                <a:lnTo>
                  <a:pt x="0" y="304800"/>
                </a:lnTo>
                <a:lnTo>
                  <a:pt x="0" y="50800"/>
                </a:lnTo>
                <a:lnTo>
                  <a:pt x="2035" y="36511"/>
                </a:lnTo>
                <a:lnTo>
                  <a:pt x="27948" y="5413"/>
                </a:lnTo>
                <a:lnTo>
                  <a:pt x="50800" y="0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8492743" y="325483"/>
            <a:ext cx="38036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 b="1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900" spc="5" b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900" b="1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900" spc="-1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914399"/>
            <a:ext cx="9143999" cy="5943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524510"/>
          </a:xfrm>
          <a:custGeom>
            <a:avLst/>
            <a:gdLst/>
            <a:ahLst/>
            <a:cxnLst/>
            <a:rect l="l" t="t" r="r" b="b"/>
            <a:pathLst>
              <a:path w="9144000" h="524510">
                <a:moveTo>
                  <a:pt x="0" y="524255"/>
                </a:moveTo>
                <a:lnTo>
                  <a:pt x="9144000" y="524255"/>
                </a:lnTo>
                <a:lnTo>
                  <a:pt x="9144000" y="0"/>
                </a:lnTo>
                <a:lnTo>
                  <a:pt x="0" y="0"/>
                </a:lnTo>
                <a:lnTo>
                  <a:pt x="0" y="524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06755">
              <a:lnSpc>
                <a:spcPct val="100000"/>
              </a:lnSpc>
            </a:pPr>
            <a:r>
              <a:rPr dirty="0" sz="2800" spc="-15"/>
              <a:t>Off</a:t>
            </a:r>
            <a:r>
              <a:rPr dirty="0" sz="2800" spc="-5"/>
              <a:t>i</a:t>
            </a:r>
            <a:r>
              <a:rPr dirty="0" sz="2800" spc="-20"/>
              <a:t>c</a:t>
            </a:r>
            <a:r>
              <a:rPr dirty="0" sz="2800" spc="-15"/>
              <a:t>e</a:t>
            </a:r>
            <a:r>
              <a:rPr dirty="0" sz="2800" spc="-15"/>
              <a:t>r</a:t>
            </a:r>
            <a:r>
              <a:rPr dirty="0" sz="2800" spc="-5"/>
              <a:t> </a:t>
            </a:r>
            <a:r>
              <a:rPr dirty="0" sz="2800" spc="-20"/>
              <a:t>Educa</a:t>
            </a:r>
            <a:r>
              <a:rPr dirty="0" sz="2800" spc="-5"/>
              <a:t>t</a:t>
            </a:r>
            <a:r>
              <a:rPr dirty="0" sz="2800" spc="-15"/>
              <a:t>ion</a:t>
            </a:r>
            <a:r>
              <a:rPr dirty="0" sz="2800" spc="15"/>
              <a:t> </a:t>
            </a:r>
            <a:r>
              <a:rPr dirty="0" sz="2800" spc="-25"/>
              <a:t>&amp;</a:t>
            </a:r>
            <a:r>
              <a:rPr dirty="0" sz="2800" spc="-100"/>
              <a:t> </a:t>
            </a:r>
            <a:r>
              <a:rPr dirty="0" sz="2800" spc="-20"/>
              <a:t>Ass</a:t>
            </a:r>
            <a:r>
              <a:rPr dirty="0" sz="2800" spc="-5"/>
              <a:t>i</a:t>
            </a:r>
            <a:r>
              <a:rPr dirty="0" sz="2800" spc="-20"/>
              <a:t>g</a:t>
            </a:r>
            <a:r>
              <a:rPr dirty="0" sz="2800" spc="-30"/>
              <a:t>n</a:t>
            </a:r>
            <a:r>
              <a:rPr dirty="0" sz="2800" spc="-20"/>
              <a:t>ment</a:t>
            </a:r>
            <a:r>
              <a:rPr dirty="0" sz="2800" spc="35"/>
              <a:t> </a:t>
            </a:r>
            <a:r>
              <a:rPr dirty="0" sz="2800" spc="-75"/>
              <a:t>T</a:t>
            </a:r>
            <a:r>
              <a:rPr dirty="0" sz="2800" spc="-20"/>
              <a:t>ime</a:t>
            </a:r>
            <a:r>
              <a:rPr dirty="0" sz="2800" spc="-5"/>
              <a:t>l</a:t>
            </a:r>
            <a:r>
              <a:rPr dirty="0" sz="2800" spc="-15"/>
              <a:t>ine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8859773" y="6592060"/>
            <a:ext cx="228600" cy="152400"/>
          </a:xfrm>
          <a:custGeom>
            <a:avLst/>
            <a:gdLst/>
            <a:ahLst/>
            <a:cxnLst/>
            <a:rect l="l" t="t" r="r" b="b"/>
            <a:pathLst>
              <a:path w="228600" h="152400">
                <a:moveTo>
                  <a:pt x="0" y="152400"/>
                </a:moveTo>
                <a:lnTo>
                  <a:pt x="228600" y="152400"/>
                </a:lnTo>
                <a:lnTo>
                  <a:pt x="2286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859773" y="6592060"/>
            <a:ext cx="228600" cy="152400"/>
          </a:xfrm>
          <a:custGeom>
            <a:avLst/>
            <a:gdLst/>
            <a:ahLst/>
            <a:cxnLst/>
            <a:rect l="l" t="t" r="r" b="b"/>
            <a:pathLst>
              <a:path w="228600" h="152400">
                <a:moveTo>
                  <a:pt x="0" y="152400"/>
                </a:moveTo>
                <a:lnTo>
                  <a:pt x="228600" y="152400"/>
                </a:lnTo>
                <a:lnTo>
                  <a:pt x="2286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10077" y="585977"/>
            <a:ext cx="3325495" cy="266700"/>
          </a:xfrm>
          <a:custGeom>
            <a:avLst/>
            <a:gdLst/>
            <a:ahLst/>
            <a:cxnLst/>
            <a:rect l="l" t="t" r="r" b="b"/>
            <a:pathLst>
              <a:path w="3325495" h="266700">
                <a:moveTo>
                  <a:pt x="3280918" y="0"/>
                </a:moveTo>
                <a:lnTo>
                  <a:pt x="30954" y="2093"/>
                </a:lnTo>
                <a:lnTo>
                  <a:pt x="2314" y="30280"/>
                </a:lnTo>
                <a:lnTo>
                  <a:pt x="0" y="44450"/>
                </a:lnTo>
                <a:lnTo>
                  <a:pt x="2093" y="235745"/>
                </a:lnTo>
                <a:lnTo>
                  <a:pt x="8342" y="248147"/>
                </a:lnTo>
                <a:lnTo>
                  <a:pt x="17991" y="257947"/>
                </a:lnTo>
                <a:lnTo>
                  <a:pt x="30280" y="264385"/>
                </a:lnTo>
                <a:lnTo>
                  <a:pt x="44450" y="266700"/>
                </a:lnTo>
                <a:lnTo>
                  <a:pt x="3294413" y="264606"/>
                </a:lnTo>
                <a:lnTo>
                  <a:pt x="3306815" y="258357"/>
                </a:lnTo>
                <a:lnTo>
                  <a:pt x="3316615" y="248708"/>
                </a:lnTo>
                <a:lnTo>
                  <a:pt x="3323053" y="236419"/>
                </a:lnTo>
                <a:lnTo>
                  <a:pt x="3325368" y="222250"/>
                </a:lnTo>
                <a:lnTo>
                  <a:pt x="3323274" y="30954"/>
                </a:lnTo>
                <a:lnTo>
                  <a:pt x="3317025" y="18552"/>
                </a:lnTo>
                <a:lnTo>
                  <a:pt x="3307376" y="8752"/>
                </a:lnTo>
                <a:lnTo>
                  <a:pt x="3295087" y="2314"/>
                </a:lnTo>
                <a:lnTo>
                  <a:pt x="328091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10077" y="585977"/>
            <a:ext cx="3325495" cy="266700"/>
          </a:xfrm>
          <a:custGeom>
            <a:avLst/>
            <a:gdLst/>
            <a:ahLst/>
            <a:cxnLst/>
            <a:rect l="l" t="t" r="r" b="b"/>
            <a:pathLst>
              <a:path w="3325495" h="266700">
                <a:moveTo>
                  <a:pt x="0" y="44450"/>
                </a:moveTo>
                <a:lnTo>
                  <a:pt x="18552" y="8342"/>
                </a:lnTo>
                <a:lnTo>
                  <a:pt x="3280918" y="0"/>
                </a:lnTo>
                <a:lnTo>
                  <a:pt x="3295087" y="2314"/>
                </a:lnTo>
                <a:lnTo>
                  <a:pt x="3307376" y="8752"/>
                </a:lnTo>
                <a:lnTo>
                  <a:pt x="3317025" y="18552"/>
                </a:lnTo>
                <a:lnTo>
                  <a:pt x="3323274" y="30954"/>
                </a:lnTo>
                <a:lnTo>
                  <a:pt x="3325368" y="222250"/>
                </a:lnTo>
                <a:lnTo>
                  <a:pt x="3323053" y="236419"/>
                </a:lnTo>
                <a:lnTo>
                  <a:pt x="3316615" y="248708"/>
                </a:lnTo>
                <a:lnTo>
                  <a:pt x="3306815" y="258357"/>
                </a:lnTo>
                <a:lnTo>
                  <a:pt x="3294413" y="264606"/>
                </a:lnTo>
                <a:lnTo>
                  <a:pt x="44450" y="266700"/>
                </a:lnTo>
                <a:lnTo>
                  <a:pt x="30280" y="264385"/>
                </a:lnTo>
                <a:lnTo>
                  <a:pt x="17991" y="257947"/>
                </a:lnTo>
                <a:lnTo>
                  <a:pt x="8342" y="248147"/>
                </a:lnTo>
                <a:lnTo>
                  <a:pt x="2093" y="235745"/>
                </a:lnTo>
                <a:lnTo>
                  <a:pt x="0" y="44450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127375" y="627764"/>
            <a:ext cx="288734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90" b="1">
                <a:latin typeface="Gill Sans MT"/>
                <a:cs typeface="Gill Sans MT"/>
              </a:rPr>
              <a:t>Y</a:t>
            </a:r>
            <a:r>
              <a:rPr dirty="0" sz="1400" b="1">
                <a:latin typeface="Gill Sans MT"/>
                <a:cs typeface="Gill Sans MT"/>
              </a:rPr>
              <a:t>ou</a:t>
            </a:r>
            <a:r>
              <a:rPr dirty="0" sz="1400" spc="-20" b="1">
                <a:latin typeface="Gill Sans MT"/>
                <a:cs typeface="Gill Sans MT"/>
              </a:rPr>
              <a:t> </a:t>
            </a:r>
            <a:r>
              <a:rPr dirty="0" sz="1400" b="1">
                <a:latin typeface="Gill Sans MT"/>
                <a:cs typeface="Gill Sans MT"/>
              </a:rPr>
              <a:t>a</a:t>
            </a:r>
            <a:r>
              <a:rPr dirty="0" sz="1400" spc="-35" b="1">
                <a:latin typeface="Gill Sans MT"/>
                <a:cs typeface="Gill Sans MT"/>
              </a:rPr>
              <a:t>r</a:t>
            </a:r>
            <a:r>
              <a:rPr dirty="0" sz="1400" b="1">
                <a:latin typeface="Gill Sans MT"/>
                <a:cs typeface="Gill Sans MT"/>
              </a:rPr>
              <a:t>e</a:t>
            </a:r>
            <a:r>
              <a:rPr dirty="0" sz="1400" spc="-15" b="1">
                <a:latin typeface="Gill Sans MT"/>
                <a:cs typeface="Gill Sans MT"/>
              </a:rPr>
              <a:t> </a:t>
            </a:r>
            <a:r>
              <a:rPr dirty="0" sz="1400" spc="-35" b="1">
                <a:latin typeface="Gill Sans MT"/>
                <a:cs typeface="Gill Sans MT"/>
              </a:rPr>
              <a:t>y</a:t>
            </a:r>
            <a:r>
              <a:rPr dirty="0" sz="1400" b="1">
                <a:latin typeface="Gill Sans MT"/>
                <a:cs typeface="Gill Sans MT"/>
              </a:rPr>
              <a:t>our</a:t>
            </a:r>
            <a:r>
              <a:rPr dirty="0" sz="1400" spc="-25" b="1">
                <a:latin typeface="Gill Sans MT"/>
                <a:cs typeface="Gill Sans MT"/>
              </a:rPr>
              <a:t> </a:t>
            </a:r>
            <a:r>
              <a:rPr dirty="0" sz="1400" b="1">
                <a:latin typeface="Gill Sans MT"/>
                <a:cs typeface="Gill Sans MT"/>
              </a:rPr>
              <a:t>best</a:t>
            </a:r>
            <a:r>
              <a:rPr dirty="0" sz="1400" spc="-10" b="1">
                <a:latin typeface="Gill Sans MT"/>
                <a:cs typeface="Gill Sans MT"/>
              </a:rPr>
              <a:t> </a:t>
            </a:r>
            <a:r>
              <a:rPr dirty="0" sz="1400" b="1">
                <a:latin typeface="Gill Sans MT"/>
                <a:cs typeface="Gill Sans MT"/>
              </a:rPr>
              <a:t>ca</a:t>
            </a:r>
            <a:r>
              <a:rPr dirty="0" sz="1400" spc="-35" b="1">
                <a:latin typeface="Gill Sans MT"/>
                <a:cs typeface="Gill Sans MT"/>
              </a:rPr>
              <a:t>r</a:t>
            </a:r>
            <a:r>
              <a:rPr dirty="0" sz="1400" b="1">
                <a:latin typeface="Gill Sans MT"/>
                <a:cs typeface="Gill Sans MT"/>
              </a:rPr>
              <a:t>eer</a:t>
            </a:r>
            <a:r>
              <a:rPr dirty="0" sz="1400" spc="-40" b="1">
                <a:latin typeface="Gill Sans MT"/>
                <a:cs typeface="Gill Sans MT"/>
              </a:rPr>
              <a:t> </a:t>
            </a:r>
            <a:r>
              <a:rPr dirty="0" sz="1400" b="1">
                <a:latin typeface="Gill Sans MT"/>
                <a:cs typeface="Gill Sans MT"/>
              </a:rPr>
              <a:t>ma</a:t>
            </a:r>
            <a:r>
              <a:rPr dirty="0" sz="1400" spc="-10" b="1">
                <a:latin typeface="Gill Sans MT"/>
                <a:cs typeface="Gill Sans MT"/>
              </a:rPr>
              <a:t>n</a:t>
            </a:r>
            <a:r>
              <a:rPr dirty="0" sz="1400" spc="-25" b="1">
                <a:latin typeface="Gill Sans MT"/>
                <a:cs typeface="Gill Sans MT"/>
              </a:rPr>
              <a:t>a</a:t>
            </a:r>
            <a:r>
              <a:rPr dirty="0" sz="1400" spc="-30" b="1">
                <a:latin typeface="Gill Sans MT"/>
                <a:cs typeface="Gill Sans MT"/>
              </a:rPr>
              <a:t>g</a:t>
            </a:r>
            <a:r>
              <a:rPr dirty="0" sz="1400" b="1">
                <a:latin typeface="Gill Sans MT"/>
                <a:cs typeface="Gill Sans MT"/>
              </a:rPr>
              <a:t>e</a:t>
            </a:r>
            <a:r>
              <a:rPr dirty="0" sz="1400" spc="-10" b="1">
                <a:latin typeface="Gill Sans MT"/>
                <a:cs typeface="Gill Sans MT"/>
              </a:rPr>
              <a:t>r</a:t>
            </a:r>
            <a:r>
              <a:rPr dirty="0" sz="1400" b="1">
                <a:latin typeface="Gill Sans MT"/>
                <a:cs typeface="Gill Sans MT"/>
              </a:rPr>
              <a:t>!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91000" y="6324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000" y="6324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65532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65532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630935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399"/>
                </a:moveTo>
                <a:lnTo>
                  <a:pt x="152400" y="152399"/>
                </a:lnTo>
                <a:lnTo>
                  <a:pt x="152400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630935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399"/>
                </a:moveTo>
                <a:lnTo>
                  <a:pt x="152400" y="152399"/>
                </a:lnTo>
                <a:lnTo>
                  <a:pt x="152400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0040" y="6537197"/>
            <a:ext cx="635635" cy="0"/>
          </a:xfrm>
          <a:custGeom>
            <a:avLst/>
            <a:gdLst/>
            <a:ahLst/>
            <a:cxnLst/>
            <a:rect l="l" t="t" r="r" b="b"/>
            <a:pathLst>
              <a:path w="635635" h="0">
                <a:moveTo>
                  <a:pt x="0" y="0"/>
                </a:moveTo>
                <a:lnTo>
                  <a:pt x="635507" y="0"/>
                </a:lnTo>
              </a:path>
            </a:pathLst>
          </a:custGeom>
          <a:ln w="888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55547" y="6533388"/>
            <a:ext cx="43180" cy="7620"/>
          </a:xfrm>
          <a:custGeom>
            <a:avLst/>
            <a:gdLst/>
            <a:ahLst/>
            <a:cxnLst/>
            <a:rect l="l" t="t" r="r" b="b"/>
            <a:pathLst>
              <a:path w="43180" h="7620">
                <a:moveTo>
                  <a:pt x="0" y="3809"/>
                </a:moveTo>
                <a:lnTo>
                  <a:pt x="42671" y="3809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8600" y="1185036"/>
            <a:ext cx="8684260" cy="219710"/>
          </a:xfrm>
          <a:custGeom>
            <a:avLst/>
            <a:gdLst/>
            <a:ahLst/>
            <a:cxnLst/>
            <a:rect l="l" t="t" r="r" b="b"/>
            <a:pathLst>
              <a:path w="8684260" h="219709">
                <a:moveTo>
                  <a:pt x="8509846" y="161259"/>
                </a:moveTo>
                <a:lnTo>
                  <a:pt x="8509508" y="219201"/>
                </a:lnTo>
                <a:lnTo>
                  <a:pt x="8626614" y="161416"/>
                </a:lnTo>
                <a:lnTo>
                  <a:pt x="8538845" y="161416"/>
                </a:lnTo>
                <a:lnTo>
                  <a:pt x="8509846" y="161259"/>
                </a:lnTo>
                <a:close/>
              </a:path>
              <a:path w="8684260" h="219709">
                <a:moveTo>
                  <a:pt x="174205" y="0"/>
                </a:moveTo>
                <a:lnTo>
                  <a:pt x="0" y="85978"/>
                </a:lnTo>
                <a:lnTo>
                  <a:pt x="173266" y="173736"/>
                </a:lnTo>
                <a:lnTo>
                  <a:pt x="173579" y="115854"/>
                </a:lnTo>
                <a:lnTo>
                  <a:pt x="144602" y="115697"/>
                </a:lnTo>
                <a:lnTo>
                  <a:pt x="144792" y="81025"/>
                </a:lnTo>
                <a:lnTo>
                  <a:pt x="173767" y="81025"/>
                </a:lnTo>
                <a:lnTo>
                  <a:pt x="173829" y="69499"/>
                </a:lnTo>
                <a:lnTo>
                  <a:pt x="144856" y="69341"/>
                </a:lnTo>
                <a:lnTo>
                  <a:pt x="144919" y="57785"/>
                </a:lnTo>
                <a:lnTo>
                  <a:pt x="173893" y="57785"/>
                </a:lnTo>
                <a:lnTo>
                  <a:pt x="174205" y="0"/>
                </a:lnTo>
                <a:close/>
              </a:path>
              <a:path w="8684260" h="219709">
                <a:moveTo>
                  <a:pt x="8510050" y="126461"/>
                </a:moveTo>
                <a:lnTo>
                  <a:pt x="8509846" y="161259"/>
                </a:lnTo>
                <a:lnTo>
                  <a:pt x="8538845" y="161416"/>
                </a:lnTo>
                <a:lnTo>
                  <a:pt x="8538972" y="126618"/>
                </a:lnTo>
                <a:lnTo>
                  <a:pt x="8510050" y="126461"/>
                </a:lnTo>
                <a:close/>
              </a:path>
              <a:path w="8684260" h="219709">
                <a:moveTo>
                  <a:pt x="8510117" y="114904"/>
                </a:moveTo>
                <a:lnTo>
                  <a:pt x="8510050" y="126461"/>
                </a:lnTo>
                <a:lnTo>
                  <a:pt x="8538972" y="126618"/>
                </a:lnTo>
                <a:lnTo>
                  <a:pt x="8538845" y="161416"/>
                </a:lnTo>
                <a:lnTo>
                  <a:pt x="8626614" y="161416"/>
                </a:lnTo>
                <a:lnTo>
                  <a:pt x="8683752" y="133223"/>
                </a:lnTo>
                <a:lnTo>
                  <a:pt x="8647903" y="115062"/>
                </a:lnTo>
                <a:lnTo>
                  <a:pt x="8539099" y="115062"/>
                </a:lnTo>
                <a:lnTo>
                  <a:pt x="8510117" y="114904"/>
                </a:lnTo>
                <a:close/>
              </a:path>
              <a:path w="8684260" h="219709">
                <a:moveTo>
                  <a:pt x="173766" y="81183"/>
                </a:moveTo>
                <a:lnTo>
                  <a:pt x="173579" y="115854"/>
                </a:lnTo>
                <a:lnTo>
                  <a:pt x="8509846" y="161259"/>
                </a:lnTo>
                <a:lnTo>
                  <a:pt x="8510050" y="126461"/>
                </a:lnTo>
                <a:lnTo>
                  <a:pt x="173766" y="81183"/>
                </a:lnTo>
                <a:close/>
              </a:path>
              <a:path w="8684260" h="219709">
                <a:moveTo>
                  <a:pt x="144792" y="81025"/>
                </a:moveTo>
                <a:lnTo>
                  <a:pt x="144602" y="115697"/>
                </a:lnTo>
                <a:lnTo>
                  <a:pt x="173579" y="115854"/>
                </a:lnTo>
                <a:lnTo>
                  <a:pt x="173766" y="81183"/>
                </a:lnTo>
                <a:lnTo>
                  <a:pt x="144792" y="81025"/>
                </a:lnTo>
                <a:close/>
              </a:path>
              <a:path w="8684260" h="219709">
                <a:moveTo>
                  <a:pt x="8510185" y="103347"/>
                </a:moveTo>
                <a:lnTo>
                  <a:pt x="8510117" y="114904"/>
                </a:lnTo>
                <a:lnTo>
                  <a:pt x="8539099" y="115062"/>
                </a:lnTo>
                <a:lnTo>
                  <a:pt x="8539099" y="103504"/>
                </a:lnTo>
                <a:lnTo>
                  <a:pt x="8510185" y="103347"/>
                </a:lnTo>
                <a:close/>
              </a:path>
              <a:path w="8684260" h="219709">
                <a:moveTo>
                  <a:pt x="8510524" y="45465"/>
                </a:moveTo>
                <a:lnTo>
                  <a:pt x="8510185" y="103347"/>
                </a:lnTo>
                <a:lnTo>
                  <a:pt x="8539099" y="103504"/>
                </a:lnTo>
                <a:lnTo>
                  <a:pt x="8539099" y="115062"/>
                </a:lnTo>
                <a:lnTo>
                  <a:pt x="8647903" y="115062"/>
                </a:lnTo>
                <a:lnTo>
                  <a:pt x="8510524" y="45465"/>
                </a:lnTo>
                <a:close/>
              </a:path>
              <a:path w="8684260" h="219709">
                <a:moveTo>
                  <a:pt x="173892" y="57942"/>
                </a:moveTo>
                <a:lnTo>
                  <a:pt x="173829" y="69499"/>
                </a:lnTo>
                <a:lnTo>
                  <a:pt x="8510117" y="114904"/>
                </a:lnTo>
                <a:lnTo>
                  <a:pt x="8510185" y="103347"/>
                </a:lnTo>
                <a:lnTo>
                  <a:pt x="173892" y="57942"/>
                </a:lnTo>
                <a:close/>
              </a:path>
              <a:path w="8684260" h="219709">
                <a:moveTo>
                  <a:pt x="173767" y="81025"/>
                </a:moveTo>
                <a:lnTo>
                  <a:pt x="144792" y="81025"/>
                </a:lnTo>
                <a:lnTo>
                  <a:pt x="173766" y="81183"/>
                </a:lnTo>
                <a:lnTo>
                  <a:pt x="173767" y="81025"/>
                </a:lnTo>
                <a:close/>
              </a:path>
              <a:path w="8684260" h="219709">
                <a:moveTo>
                  <a:pt x="144919" y="57785"/>
                </a:moveTo>
                <a:lnTo>
                  <a:pt x="144856" y="69341"/>
                </a:lnTo>
                <a:lnTo>
                  <a:pt x="173829" y="69499"/>
                </a:lnTo>
                <a:lnTo>
                  <a:pt x="173892" y="57942"/>
                </a:lnTo>
                <a:lnTo>
                  <a:pt x="144919" y="57785"/>
                </a:lnTo>
                <a:close/>
              </a:path>
              <a:path w="8684260" h="219709">
                <a:moveTo>
                  <a:pt x="173893" y="57785"/>
                </a:moveTo>
                <a:lnTo>
                  <a:pt x="144919" y="57785"/>
                </a:lnTo>
                <a:lnTo>
                  <a:pt x="173892" y="57942"/>
                </a:lnTo>
                <a:lnTo>
                  <a:pt x="173893" y="577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10128" y="1540763"/>
            <a:ext cx="291084" cy="3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310128" y="1540763"/>
            <a:ext cx="291465" cy="368935"/>
          </a:xfrm>
          <a:custGeom>
            <a:avLst/>
            <a:gdLst/>
            <a:ahLst/>
            <a:cxnLst/>
            <a:rect l="l" t="t" r="r" b="b"/>
            <a:pathLst>
              <a:path w="291464" h="368935">
                <a:moveTo>
                  <a:pt x="0" y="184276"/>
                </a:moveTo>
                <a:lnTo>
                  <a:pt x="72771" y="184276"/>
                </a:lnTo>
                <a:lnTo>
                  <a:pt x="72771" y="0"/>
                </a:lnTo>
                <a:lnTo>
                  <a:pt x="218312" y="0"/>
                </a:lnTo>
                <a:lnTo>
                  <a:pt x="218312" y="184276"/>
                </a:lnTo>
                <a:lnTo>
                  <a:pt x="291084" y="184276"/>
                </a:lnTo>
                <a:lnTo>
                  <a:pt x="145542" y="368808"/>
                </a:lnTo>
                <a:lnTo>
                  <a:pt x="0" y="18427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498975" y="6377472"/>
            <a:ext cx="760730" cy="368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dirty="0" sz="900" spc="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endar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ear</a:t>
            </a:r>
            <a:endParaRPr sz="9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720"/>
              </a:spcBef>
            </a:pP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900" spc="5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900" spc="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ete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63217" y="6357050"/>
            <a:ext cx="2367280" cy="365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ct val="100000"/>
              </a:lnSpc>
            </a:pP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otal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Ser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900" spc="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ears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Act</a:t>
            </a:r>
            <a:r>
              <a:rPr dirty="0" sz="900" spc="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Federal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dirty="0" sz="900" spc="5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900" spc="5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Ser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900" spc="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(AFCS)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7340" y="6383175"/>
            <a:ext cx="6616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LEGEND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65729" y="1353391"/>
            <a:ext cx="57975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PZ M</a:t>
            </a:r>
            <a:r>
              <a:rPr dirty="0" sz="1200" spc="-45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J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52313" y="1353391"/>
            <a:ext cx="54864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PZ </a:t>
            </a:r>
            <a:r>
              <a:rPr dirty="0" sz="1200" spc="-85" b="1">
                <a:latin typeface="Arial"/>
                <a:cs typeface="Arial"/>
              </a:rPr>
              <a:t>L</a:t>
            </a:r>
            <a:r>
              <a:rPr dirty="0" sz="1200" b="1">
                <a:latin typeface="Arial"/>
                <a:cs typeface="Arial"/>
              </a:rPr>
              <a:t>TC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06195" y="1548383"/>
            <a:ext cx="289560" cy="3672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06195" y="1548383"/>
            <a:ext cx="289560" cy="367665"/>
          </a:xfrm>
          <a:custGeom>
            <a:avLst/>
            <a:gdLst/>
            <a:ahLst/>
            <a:cxnLst/>
            <a:rect l="l" t="t" r="r" b="b"/>
            <a:pathLst>
              <a:path w="289559" h="367664">
                <a:moveTo>
                  <a:pt x="0" y="184657"/>
                </a:moveTo>
                <a:lnTo>
                  <a:pt x="72390" y="184657"/>
                </a:lnTo>
                <a:lnTo>
                  <a:pt x="72390" y="0"/>
                </a:lnTo>
                <a:lnTo>
                  <a:pt x="217170" y="0"/>
                </a:lnTo>
                <a:lnTo>
                  <a:pt x="217170" y="184657"/>
                </a:lnTo>
                <a:lnTo>
                  <a:pt x="289560" y="184657"/>
                </a:lnTo>
                <a:lnTo>
                  <a:pt x="144779" y="367283"/>
                </a:lnTo>
                <a:lnTo>
                  <a:pt x="0" y="18465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801725" y="1354915"/>
            <a:ext cx="28638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2</a:t>
            </a:r>
            <a:r>
              <a:rPr dirty="0" sz="1200" spc="-90" b="1">
                <a:latin typeface="Arial"/>
                <a:cs typeface="Arial"/>
              </a:rPr>
              <a:t>L</a:t>
            </a:r>
            <a:r>
              <a:rPr dirty="0" sz="1200" b="1"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40536" y="1548383"/>
            <a:ext cx="291083" cy="367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240536" y="1548383"/>
            <a:ext cx="291465" cy="367665"/>
          </a:xfrm>
          <a:custGeom>
            <a:avLst/>
            <a:gdLst/>
            <a:ahLst/>
            <a:cxnLst/>
            <a:rect l="l" t="t" r="r" b="b"/>
            <a:pathLst>
              <a:path w="291465" h="367664">
                <a:moveTo>
                  <a:pt x="0" y="183768"/>
                </a:moveTo>
                <a:lnTo>
                  <a:pt x="72770" y="183768"/>
                </a:lnTo>
                <a:lnTo>
                  <a:pt x="72770" y="0"/>
                </a:lnTo>
                <a:lnTo>
                  <a:pt x="218312" y="0"/>
                </a:lnTo>
                <a:lnTo>
                  <a:pt x="218312" y="183768"/>
                </a:lnTo>
                <a:lnTo>
                  <a:pt x="291083" y="183768"/>
                </a:lnTo>
                <a:lnTo>
                  <a:pt x="145541" y="367283"/>
                </a:lnTo>
                <a:lnTo>
                  <a:pt x="0" y="18376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743455" y="1548383"/>
            <a:ext cx="291083" cy="3672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743455" y="1548383"/>
            <a:ext cx="291465" cy="367665"/>
          </a:xfrm>
          <a:custGeom>
            <a:avLst/>
            <a:gdLst/>
            <a:ahLst/>
            <a:cxnLst/>
            <a:rect l="l" t="t" r="r" b="b"/>
            <a:pathLst>
              <a:path w="291464" h="367664">
                <a:moveTo>
                  <a:pt x="0" y="183768"/>
                </a:moveTo>
                <a:lnTo>
                  <a:pt x="72770" y="183768"/>
                </a:lnTo>
                <a:lnTo>
                  <a:pt x="72770" y="0"/>
                </a:lnTo>
                <a:lnTo>
                  <a:pt x="218312" y="0"/>
                </a:lnTo>
                <a:lnTo>
                  <a:pt x="218312" y="183768"/>
                </a:lnTo>
                <a:lnTo>
                  <a:pt x="291083" y="183768"/>
                </a:lnTo>
                <a:lnTo>
                  <a:pt x="145542" y="367283"/>
                </a:lnTo>
                <a:lnTo>
                  <a:pt x="0" y="18376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248867" y="1337516"/>
            <a:ext cx="823594" cy="187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04825" algn="l"/>
              </a:tabLst>
            </a:pPr>
            <a:r>
              <a:rPr dirty="0" sz="1200" b="1">
                <a:latin typeface="Arial"/>
                <a:cs typeface="Arial"/>
              </a:rPr>
              <a:t>1</a:t>
            </a:r>
            <a:r>
              <a:rPr dirty="0" sz="1200" spc="-90" b="1">
                <a:latin typeface="Arial"/>
                <a:cs typeface="Arial"/>
              </a:rPr>
              <a:t>L</a:t>
            </a:r>
            <a:r>
              <a:rPr dirty="0" sz="1200" b="1">
                <a:latin typeface="Arial"/>
                <a:cs typeface="Arial"/>
              </a:rPr>
              <a:t>T	</a:t>
            </a:r>
            <a:r>
              <a:rPr dirty="0" baseline="2314" sz="1800" b="1">
                <a:latin typeface="Arial"/>
                <a:cs typeface="Arial"/>
              </a:rPr>
              <a:t>CPT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47815" y="1353391"/>
            <a:ext cx="5848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PZ COL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795516" y="1524000"/>
            <a:ext cx="291083" cy="3688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795516" y="1524000"/>
            <a:ext cx="291465" cy="368935"/>
          </a:xfrm>
          <a:custGeom>
            <a:avLst/>
            <a:gdLst/>
            <a:ahLst/>
            <a:cxnLst/>
            <a:rect l="l" t="t" r="r" b="b"/>
            <a:pathLst>
              <a:path w="291465" h="368935">
                <a:moveTo>
                  <a:pt x="0" y="185292"/>
                </a:moveTo>
                <a:lnTo>
                  <a:pt x="72770" y="185292"/>
                </a:lnTo>
                <a:lnTo>
                  <a:pt x="72770" y="0"/>
                </a:lnTo>
                <a:lnTo>
                  <a:pt x="218312" y="0"/>
                </a:lnTo>
                <a:lnTo>
                  <a:pt x="218312" y="185292"/>
                </a:lnTo>
                <a:lnTo>
                  <a:pt x="291083" y="185292"/>
                </a:lnTo>
                <a:lnTo>
                  <a:pt x="145541" y="368808"/>
                </a:lnTo>
                <a:lnTo>
                  <a:pt x="0" y="18529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667755" y="1536191"/>
            <a:ext cx="289560" cy="3688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667755" y="1536191"/>
            <a:ext cx="289560" cy="368935"/>
          </a:xfrm>
          <a:custGeom>
            <a:avLst/>
            <a:gdLst/>
            <a:ahLst/>
            <a:cxnLst/>
            <a:rect l="l" t="t" r="r" b="b"/>
            <a:pathLst>
              <a:path w="289560" h="368935">
                <a:moveTo>
                  <a:pt x="0" y="185293"/>
                </a:moveTo>
                <a:lnTo>
                  <a:pt x="72390" y="185293"/>
                </a:lnTo>
                <a:lnTo>
                  <a:pt x="72390" y="0"/>
                </a:lnTo>
                <a:lnTo>
                  <a:pt x="217170" y="0"/>
                </a:lnTo>
                <a:lnTo>
                  <a:pt x="217170" y="185293"/>
                </a:lnTo>
                <a:lnTo>
                  <a:pt x="289560" y="185293"/>
                </a:lnTo>
                <a:lnTo>
                  <a:pt x="144780" y="368808"/>
                </a:lnTo>
                <a:lnTo>
                  <a:pt x="0" y="18529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02209" y="2040573"/>
            <a:ext cx="65976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15" b="1">
                <a:latin typeface="Arial"/>
                <a:cs typeface="Arial"/>
              </a:rPr>
              <a:t>T</a:t>
            </a:r>
            <a:r>
              <a:rPr dirty="0" sz="800" b="1">
                <a:latin typeface="Arial"/>
                <a:cs typeface="Arial"/>
              </a:rPr>
              <a:t>o</a:t>
            </a:r>
            <a:r>
              <a:rPr dirty="0" sz="800" spc="-5" b="1">
                <a:latin typeface="Arial"/>
                <a:cs typeface="Arial"/>
              </a:rPr>
              <a:t>ta</a:t>
            </a:r>
            <a:r>
              <a:rPr dirty="0" sz="800" b="1">
                <a:latin typeface="Arial"/>
                <a:cs typeface="Arial"/>
              </a:rPr>
              <a:t>l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S</a:t>
            </a:r>
            <a:r>
              <a:rPr dirty="0" sz="800" spc="-5" b="1">
                <a:latin typeface="Arial"/>
                <a:cs typeface="Arial"/>
              </a:rPr>
              <a:t>e</a:t>
            </a:r>
            <a:r>
              <a:rPr dirty="0" sz="800" b="1">
                <a:latin typeface="Arial"/>
                <a:cs typeface="Arial"/>
              </a:rPr>
              <a:t>r</a:t>
            </a:r>
            <a:r>
              <a:rPr dirty="0" sz="800" spc="-5" b="1">
                <a:latin typeface="Arial"/>
                <a:cs typeface="Arial"/>
              </a:rPr>
              <a:t>v</a:t>
            </a:r>
            <a:r>
              <a:rPr dirty="0" sz="800" b="1">
                <a:latin typeface="Arial"/>
                <a:cs typeface="Arial"/>
              </a:rPr>
              <a:t>i</a:t>
            </a:r>
            <a:r>
              <a:rPr dirty="0" sz="800" spc="-5" b="1">
                <a:latin typeface="Arial"/>
                <a:cs typeface="Arial"/>
              </a:rPr>
              <a:t>c</a:t>
            </a:r>
            <a:r>
              <a:rPr dirty="0" sz="800" b="1"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1503" y="2283524"/>
            <a:ext cx="29781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45" b="1">
                <a:latin typeface="Arial"/>
                <a:cs typeface="Arial"/>
              </a:rPr>
              <a:t>A</a:t>
            </a:r>
            <a:r>
              <a:rPr dirty="0" sz="800" b="1">
                <a:latin typeface="Arial"/>
                <a:cs typeface="Arial"/>
              </a:rPr>
              <a:t>F</a:t>
            </a:r>
            <a:r>
              <a:rPr dirty="0" sz="800" spc="-5" b="1">
                <a:latin typeface="Arial"/>
                <a:cs typeface="Arial"/>
              </a:rPr>
              <a:t>C</a:t>
            </a:r>
            <a:r>
              <a:rPr dirty="0" sz="800" b="1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71573" y="1991920"/>
            <a:ext cx="8243570" cy="255904"/>
          </a:xfrm>
          <a:custGeom>
            <a:avLst/>
            <a:gdLst/>
            <a:ahLst/>
            <a:cxnLst/>
            <a:rect l="l" t="t" r="r" b="b"/>
            <a:pathLst>
              <a:path w="8243570" h="255905">
                <a:moveTo>
                  <a:pt x="0" y="255396"/>
                </a:moveTo>
                <a:lnTo>
                  <a:pt x="8242966" y="255396"/>
                </a:lnTo>
                <a:lnTo>
                  <a:pt x="8242966" y="0"/>
                </a:lnTo>
                <a:lnTo>
                  <a:pt x="0" y="0"/>
                </a:lnTo>
                <a:lnTo>
                  <a:pt x="0" y="25539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71573" y="2236708"/>
            <a:ext cx="8243570" cy="266065"/>
          </a:xfrm>
          <a:custGeom>
            <a:avLst/>
            <a:gdLst/>
            <a:ahLst/>
            <a:cxnLst/>
            <a:rect l="l" t="t" r="r" b="b"/>
            <a:pathLst>
              <a:path w="8243570" h="266064">
                <a:moveTo>
                  <a:pt x="0" y="265949"/>
                </a:moveTo>
                <a:lnTo>
                  <a:pt x="8242966" y="265949"/>
                </a:lnTo>
                <a:lnTo>
                  <a:pt x="8242966" y="0"/>
                </a:lnTo>
                <a:lnTo>
                  <a:pt x="0" y="0"/>
                </a:lnTo>
                <a:lnTo>
                  <a:pt x="0" y="2659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71573" y="2492048"/>
            <a:ext cx="8243570" cy="266065"/>
          </a:xfrm>
          <a:custGeom>
            <a:avLst/>
            <a:gdLst/>
            <a:ahLst/>
            <a:cxnLst/>
            <a:rect l="l" t="t" r="r" b="b"/>
            <a:pathLst>
              <a:path w="8243570" h="266064">
                <a:moveTo>
                  <a:pt x="0" y="265949"/>
                </a:moveTo>
                <a:lnTo>
                  <a:pt x="8242966" y="265949"/>
                </a:lnTo>
                <a:lnTo>
                  <a:pt x="8242966" y="0"/>
                </a:lnTo>
                <a:lnTo>
                  <a:pt x="0" y="0"/>
                </a:lnTo>
                <a:lnTo>
                  <a:pt x="0" y="26594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71573" y="2746963"/>
            <a:ext cx="8243570" cy="245110"/>
          </a:xfrm>
          <a:custGeom>
            <a:avLst/>
            <a:gdLst/>
            <a:ahLst/>
            <a:cxnLst/>
            <a:rect l="l" t="t" r="r" b="b"/>
            <a:pathLst>
              <a:path w="8243570" h="245110">
                <a:moveTo>
                  <a:pt x="0" y="244730"/>
                </a:moveTo>
                <a:lnTo>
                  <a:pt x="8242966" y="244730"/>
                </a:lnTo>
                <a:lnTo>
                  <a:pt x="8242966" y="0"/>
                </a:lnTo>
                <a:lnTo>
                  <a:pt x="0" y="0"/>
                </a:lnTo>
                <a:lnTo>
                  <a:pt x="0" y="244730"/>
                </a:lnTo>
                <a:close/>
              </a:path>
            </a:pathLst>
          </a:custGeom>
          <a:solidFill>
            <a:srgbClr val="C2D59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71573" y="2981084"/>
            <a:ext cx="8243570" cy="202565"/>
          </a:xfrm>
          <a:custGeom>
            <a:avLst/>
            <a:gdLst/>
            <a:ahLst/>
            <a:cxnLst/>
            <a:rect l="l" t="t" r="r" b="b"/>
            <a:pathLst>
              <a:path w="8243570" h="202564">
                <a:moveTo>
                  <a:pt x="0" y="202291"/>
                </a:moveTo>
                <a:lnTo>
                  <a:pt x="8242966" y="202291"/>
                </a:lnTo>
                <a:lnTo>
                  <a:pt x="8242966" y="0"/>
                </a:lnTo>
                <a:lnTo>
                  <a:pt x="0" y="0"/>
                </a:lnTo>
                <a:lnTo>
                  <a:pt x="0" y="202291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71573" y="3172483"/>
            <a:ext cx="8243570" cy="202565"/>
          </a:xfrm>
          <a:custGeom>
            <a:avLst/>
            <a:gdLst/>
            <a:ahLst/>
            <a:cxnLst/>
            <a:rect l="l" t="t" r="r" b="b"/>
            <a:pathLst>
              <a:path w="8243570" h="202564">
                <a:moveTo>
                  <a:pt x="0" y="202291"/>
                </a:moveTo>
                <a:lnTo>
                  <a:pt x="8242966" y="202291"/>
                </a:lnTo>
                <a:lnTo>
                  <a:pt x="8242966" y="0"/>
                </a:lnTo>
                <a:lnTo>
                  <a:pt x="0" y="0"/>
                </a:lnTo>
                <a:lnTo>
                  <a:pt x="0" y="20229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009753" y="3172483"/>
            <a:ext cx="0" cy="202565"/>
          </a:xfrm>
          <a:custGeom>
            <a:avLst/>
            <a:gdLst/>
            <a:ahLst/>
            <a:cxnLst/>
            <a:rect l="l" t="t" r="r" b="b"/>
            <a:pathLst>
              <a:path w="0" h="202564">
                <a:moveTo>
                  <a:pt x="0" y="0"/>
                </a:moveTo>
                <a:lnTo>
                  <a:pt x="0" y="202291"/>
                </a:lnTo>
              </a:path>
            </a:pathLst>
          </a:custGeom>
          <a:ln w="10843">
            <a:solidFill>
              <a:srgbClr val="FF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71573" y="3364095"/>
            <a:ext cx="8243570" cy="201930"/>
          </a:xfrm>
          <a:custGeom>
            <a:avLst/>
            <a:gdLst/>
            <a:ahLst/>
            <a:cxnLst/>
            <a:rect l="l" t="t" r="r" b="b"/>
            <a:pathLst>
              <a:path w="8243570" h="201929">
                <a:moveTo>
                  <a:pt x="0" y="0"/>
                </a:moveTo>
                <a:lnTo>
                  <a:pt x="0" y="201937"/>
                </a:lnTo>
                <a:lnTo>
                  <a:pt x="8242966" y="201937"/>
                </a:lnTo>
                <a:lnTo>
                  <a:pt x="824296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71573" y="3555423"/>
            <a:ext cx="8243570" cy="213360"/>
          </a:xfrm>
          <a:custGeom>
            <a:avLst/>
            <a:gdLst/>
            <a:ahLst/>
            <a:cxnLst/>
            <a:rect l="l" t="t" r="r" b="b"/>
            <a:pathLst>
              <a:path w="8243570" h="213360">
                <a:moveTo>
                  <a:pt x="0" y="212901"/>
                </a:moveTo>
                <a:lnTo>
                  <a:pt x="8242966" y="212901"/>
                </a:lnTo>
                <a:lnTo>
                  <a:pt x="8242966" y="0"/>
                </a:lnTo>
                <a:lnTo>
                  <a:pt x="0" y="0"/>
                </a:lnTo>
                <a:lnTo>
                  <a:pt x="0" y="2129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9009753" y="3555423"/>
            <a:ext cx="0" cy="213360"/>
          </a:xfrm>
          <a:custGeom>
            <a:avLst/>
            <a:gdLst/>
            <a:ahLst/>
            <a:cxnLst/>
            <a:rect l="l" t="t" r="r" b="b"/>
            <a:pathLst>
              <a:path w="0" h="213360">
                <a:moveTo>
                  <a:pt x="0" y="0"/>
                </a:moveTo>
                <a:lnTo>
                  <a:pt x="0" y="212901"/>
                </a:lnTo>
              </a:path>
            </a:pathLst>
          </a:custGeom>
          <a:ln w="10843">
            <a:solidFill>
              <a:srgbClr val="FF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71573" y="3757729"/>
            <a:ext cx="8243570" cy="1116965"/>
          </a:xfrm>
          <a:custGeom>
            <a:avLst/>
            <a:gdLst/>
            <a:ahLst/>
            <a:cxnLst/>
            <a:rect l="l" t="t" r="r" b="b"/>
            <a:pathLst>
              <a:path w="8243570" h="1116964">
                <a:moveTo>
                  <a:pt x="0" y="1116847"/>
                </a:moveTo>
                <a:lnTo>
                  <a:pt x="8242966" y="1116847"/>
                </a:lnTo>
                <a:lnTo>
                  <a:pt x="8242966" y="0"/>
                </a:lnTo>
                <a:lnTo>
                  <a:pt x="0" y="0"/>
                </a:lnTo>
                <a:lnTo>
                  <a:pt x="0" y="11168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71573" y="4863967"/>
            <a:ext cx="8243570" cy="212725"/>
          </a:xfrm>
          <a:custGeom>
            <a:avLst/>
            <a:gdLst/>
            <a:ahLst/>
            <a:cxnLst/>
            <a:rect l="l" t="t" r="r" b="b"/>
            <a:pathLst>
              <a:path w="8243570" h="212725">
                <a:moveTo>
                  <a:pt x="0" y="212547"/>
                </a:moveTo>
                <a:lnTo>
                  <a:pt x="8242966" y="212547"/>
                </a:lnTo>
                <a:lnTo>
                  <a:pt x="8242966" y="0"/>
                </a:lnTo>
                <a:lnTo>
                  <a:pt x="0" y="0"/>
                </a:lnTo>
                <a:lnTo>
                  <a:pt x="0" y="212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9009753" y="4863967"/>
            <a:ext cx="0" cy="212725"/>
          </a:xfrm>
          <a:custGeom>
            <a:avLst/>
            <a:gdLst/>
            <a:ahLst/>
            <a:cxnLst/>
            <a:rect l="l" t="t" r="r" b="b"/>
            <a:pathLst>
              <a:path w="0" h="212725">
                <a:moveTo>
                  <a:pt x="0" y="0"/>
                </a:moveTo>
                <a:lnTo>
                  <a:pt x="0" y="212547"/>
                </a:lnTo>
              </a:path>
            </a:pathLst>
          </a:custGeom>
          <a:ln w="10843">
            <a:solidFill>
              <a:srgbClr val="FF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71573" y="5065905"/>
            <a:ext cx="8243570" cy="1106805"/>
          </a:xfrm>
          <a:custGeom>
            <a:avLst/>
            <a:gdLst/>
            <a:ahLst/>
            <a:cxnLst/>
            <a:rect l="l" t="t" r="r" b="b"/>
            <a:pathLst>
              <a:path w="8243570" h="1106804">
                <a:moveTo>
                  <a:pt x="0" y="1106238"/>
                </a:moveTo>
                <a:lnTo>
                  <a:pt x="8242966" y="1106238"/>
                </a:lnTo>
                <a:lnTo>
                  <a:pt x="8242966" y="0"/>
                </a:lnTo>
                <a:lnTo>
                  <a:pt x="0" y="0"/>
                </a:lnTo>
                <a:lnTo>
                  <a:pt x="0" y="1106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873758" y="2045862"/>
            <a:ext cx="503872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28930" algn="l"/>
                <a:tab pos="1584325" algn="l"/>
                <a:tab pos="1862455" algn="l"/>
                <a:tab pos="2159635" algn="l"/>
                <a:tab pos="2513965" algn="l"/>
                <a:tab pos="2868930" algn="l"/>
                <a:tab pos="3213735" algn="l"/>
                <a:tab pos="3558540" algn="l"/>
                <a:tab pos="3884929" algn="l"/>
                <a:tab pos="4220210" algn="l"/>
                <a:tab pos="4555490" algn="l"/>
                <a:tab pos="4891405" algn="l"/>
              </a:tabLst>
            </a:pP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0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0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0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0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26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126535" y="2045862"/>
            <a:ext cx="16002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27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500293" y="2045862"/>
            <a:ext cx="16002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28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912473" y="2045862"/>
            <a:ext cx="16002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286231" y="2045862"/>
            <a:ext cx="166433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18770" algn="l"/>
                <a:tab pos="625475" algn="l"/>
                <a:tab pos="932180" algn="l"/>
                <a:tab pos="1229360" algn="l"/>
                <a:tab pos="1517015" algn="l"/>
              </a:tabLst>
            </a:pP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35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12372" y="2301203"/>
            <a:ext cx="8953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219050" y="2301203"/>
            <a:ext cx="162306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1620" algn="l"/>
                <a:tab pos="510540" algn="l"/>
                <a:tab pos="749935" algn="l"/>
                <a:tab pos="999490" algn="l"/>
                <a:tab pos="1267460" algn="l"/>
                <a:tab pos="1545590" algn="l"/>
              </a:tabLst>
            </a:pPr>
            <a:r>
              <a:rPr dirty="0" sz="1000" spc="-60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	</a:t>
            </a:r>
            <a:r>
              <a:rPr dirty="0" sz="1000" spc="-60">
                <a:latin typeface="Arial"/>
                <a:cs typeface="Arial"/>
              </a:rPr>
              <a:t>2</a:t>
            </a:r>
            <a:r>
              <a:rPr dirty="0" sz="1000" spc="-60">
                <a:latin typeface="Arial"/>
                <a:cs typeface="Arial"/>
              </a:rPr>
              <a:t>	</a:t>
            </a:r>
            <a:r>
              <a:rPr dirty="0" sz="1000" spc="-60">
                <a:latin typeface="Arial"/>
                <a:cs typeface="Arial"/>
              </a:rPr>
              <a:t>3</a:t>
            </a:r>
            <a:r>
              <a:rPr dirty="0" sz="1000" spc="-60">
                <a:latin typeface="Arial"/>
                <a:cs typeface="Arial"/>
              </a:rPr>
              <a:t>	</a:t>
            </a:r>
            <a:r>
              <a:rPr dirty="0" sz="1000" spc="-60">
                <a:latin typeface="Arial"/>
                <a:cs typeface="Arial"/>
              </a:rPr>
              <a:t>4</a:t>
            </a:r>
            <a:r>
              <a:rPr dirty="0" sz="1000" spc="-60">
                <a:latin typeface="Arial"/>
                <a:cs typeface="Arial"/>
              </a:rPr>
              <a:t>	</a:t>
            </a:r>
            <a:r>
              <a:rPr dirty="0" sz="1000" spc="-60">
                <a:latin typeface="Arial"/>
                <a:cs typeface="Arial"/>
              </a:rPr>
              <a:t>5</a:t>
            </a:r>
            <a:r>
              <a:rPr dirty="0" sz="1000" spc="-60">
                <a:latin typeface="Arial"/>
                <a:cs typeface="Arial"/>
              </a:rPr>
              <a:t>	</a:t>
            </a:r>
            <a:r>
              <a:rPr dirty="0" sz="1000" spc="-60">
                <a:latin typeface="Arial"/>
                <a:cs typeface="Arial"/>
              </a:rPr>
              <a:t>6</a:t>
            </a:r>
            <a:r>
              <a:rPr dirty="0" sz="1000" spc="-60">
                <a:latin typeface="Arial"/>
                <a:cs typeface="Arial"/>
              </a:rPr>
              <a:t>	</a:t>
            </a:r>
            <a:r>
              <a:rPr dirty="0" sz="1000" spc="-60"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049544" y="2301203"/>
            <a:ext cx="8953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404409" y="2301203"/>
            <a:ext cx="8953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730171" y="2301203"/>
            <a:ext cx="218186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7505" algn="l"/>
                <a:tab pos="702310" algn="l"/>
                <a:tab pos="1028700" algn="l"/>
                <a:tab pos="1363980" algn="l"/>
                <a:tab pos="1699260" algn="l"/>
                <a:tab pos="2034539" algn="l"/>
              </a:tabLst>
            </a:pPr>
            <a:r>
              <a:rPr dirty="0" sz="1000" spc="-40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0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1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2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3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4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5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126535" y="2301203"/>
            <a:ext cx="16002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500293" y="2301203"/>
            <a:ext cx="16002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Arial"/>
                <a:cs typeface="Arial"/>
              </a:rPr>
              <a:t>18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912473" y="2301203"/>
            <a:ext cx="16002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Arial"/>
                <a:cs typeface="Arial"/>
              </a:rPr>
              <a:t>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286231" y="2301203"/>
            <a:ext cx="166433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18770" algn="l"/>
                <a:tab pos="625475" algn="l"/>
                <a:tab pos="932180" algn="l"/>
                <a:tab pos="1229360" algn="l"/>
                <a:tab pos="1517015" algn="l"/>
              </a:tabLst>
            </a:pPr>
            <a:r>
              <a:rPr dirty="0" sz="1000" spc="-40">
                <a:latin typeface="Arial"/>
                <a:cs typeface="Arial"/>
              </a:rPr>
              <a:t>2</a:t>
            </a:r>
            <a:r>
              <a:rPr dirty="0" sz="1000" spc="-60">
                <a:latin typeface="Arial"/>
                <a:cs typeface="Arial"/>
              </a:rPr>
              <a:t>0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2</a:t>
            </a:r>
            <a:r>
              <a:rPr dirty="0" sz="1000" spc="-60">
                <a:latin typeface="Arial"/>
                <a:cs typeface="Arial"/>
              </a:rPr>
              <a:t>1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2</a:t>
            </a:r>
            <a:r>
              <a:rPr dirty="0" sz="1000" spc="-60">
                <a:latin typeface="Arial"/>
                <a:cs typeface="Arial"/>
              </a:rPr>
              <a:t>2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2</a:t>
            </a:r>
            <a:r>
              <a:rPr dirty="0" sz="1000" spc="-60">
                <a:latin typeface="Arial"/>
                <a:cs typeface="Arial"/>
              </a:rPr>
              <a:t>3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2</a:t>
            </a:r>
            <a:r>
              <a:rPr dirty="0" sz="1000" spc="-60">
                <a:latin typeface="Arial"/>
                <a:cs typeface="Arial"/>
              </a:rPr>
              <a:t>4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25</a:t>
            </a:r>
            <a:endParaRPr sz="10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06742" y="2556543"/>
            <a:ext cx="75120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73735" algn="l"/>
              </a:tabLst>
            </a:pP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199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0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678907" y="2556543"/>
            <a:ext cx="423354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79145" algn="l"/>
                <a:tab pos="1057275" algn="l"/>
                <a:tab pos="1354455" algn="l"/>
                <a:tab pos="1709420" algn="l"/>
                <a:tab pos="2063750" algn="l"/>
                <a:tab pos="2408555" algn="l"/>
                <a:tab pos="2753360" algn="l"/>
                <a:tab pos="3079750" algn="l"/>
                <a:tab pos="3415029" algn="l"/>
                <a:tab pos="3750310" algn="l"/>
                <a:tab pos="4086225" algn="l"/>
              </a:tabLst>
            </a:pP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0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0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126535" y="2556543"/>
            <a:ext cx="16002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500293" y="2556543"/>
            <a:ext cx="16002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912473" y="2556543"/>
            <a:ext cx="16002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286231" y="2556543"/>
            <a:ext cx="166433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18770" algn="l"/>
                <a:tab pos="625475" algn="l"/>
                <a:tab pos="932180" algn="l"/>
                <a:tab pos="1229360" algn="l"/>
                <a:tab pos="1517015" algn="l"/>
              </a:tabLst>
            </a:pPr>
            <a:r>
              <a:rPr dirty="0" sz="1000" spc="-4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000" spc="-60" b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10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956864" y="2801273"/>
            <a:ext cx="395541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1620" algn="l"/>
                <a:tab pos="530225" algn="l"/>
                <a:tab pos="779145" algn="l"/>
                <a:tab pos="1076325" algn="l"/>
                <a:tab pos="1431290" algn="l"/>
                <a:tab pos="1785620" algn="l"/>
                <a:tab pos="2130425" algn="l"/>
                <a:tab pos="2475865" algn="l"/>
                <a:tab pos="2801620" algn="l"/>
                <a:tab pos="3136900" algn="l"/>
                <a:tab pos="3472815" algn="l"/>
                <a:tab pos="3808095" algn="l"/>
              </a:tabLst>
            </a:pPr>
            <a:r>
              <a:rPr dirty="0" sz="1000" spc="-60">
                <a:latin typeface="Arial"/>
                <a:cs typeface="Arial"/>
              </a:rPr>
              <a:t>7</a:t>
            </a:r>
            <a:r>
              <a:rPr dirty="0" sz="1000" spc="-60">
                <a:latin typeface="Arial"/>
                <a:cs typeface="Arial"/>
              </a:rPr>
              <a:t>	</a:t>
            </a:r>
            <a:r>
              <a:rPr dirty="0" sz="1000" spc="-60">
                <a:latin typeface="Arial"/>
                <a:cs typeface="Arial"/>
              </a:rPr>
              <a:t>8</a:t>
            </a:r>
            <a:r>
              <a:rPr dirty="0" sz="1000" spc="-60">
                <a:latin typeface="Arial"/>
                <a:cs typeface="Arial"/>
              </a:rPr>
              <a:t>	</a:t>
            </a:r>
            <a:r>
              <a:rPr dirty="0" sz="1000" spc="-60">
                <a:latin typeface="Arial"/>
                <a:cs typeface="Arial"/>
              </a:rPr>
              <a:t>9</a:t>
            </a:r>
            <a:r>
              <a:rPr dirty="0" sz="1000" spc="-6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0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1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2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3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4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5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6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7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8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126535" y="2801273"/>
            <a:ext cx="16002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500293" y="2801273"/>
            <a:ext cx="16002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Arial"/>
                <a:cs typeface="Arial"/>
              </a:rPr>
              <a:t>21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912473" y="2801273"/>
            <a:ext cx="16002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Arial"/>
                <a:cs typeface="Arial"/>
              </a:rPr>
              <a:t>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286231" y="2801273"/>
            <a:ext cx="166433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18770" algn="l"/>
                <a:tab pos="625475" algn="l"/>
                <a:tab pos="932180" algn="l"/>
                <a:tab pos="1229360" algn="l"/>
                <a:tab pos="1517015" algn="l"/>
              </a:tabLst>
            </a:pPr>
            <a:r>
              <a:rPr dirty="0" sz="1000" spc="-40">
                <a:latin typeface="Arial"/>
                <a:cs typeface="Arial"/>
              </a:rPr>
              <a:t>2</a:t>
            </a:r>
            <a:r>
              <a:rPr dirty="0" sz="1000" spc="-60">
                <a:latin typeface="Arial"/>
                <a:cs typeface="Arial"/>
              </a:rPr>
              <a:t>3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2</a:t>
            </a:r>
            <a:r>
              <a:rPr dirty="0" sz="1000" spc="-60">
                <a:latin typeface="Arial"/>
                <a:cs typeface="Arial"/>
              </a:rPr>
              <a:t>4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2</a:t>
            </a:r>
            <a:r>
              <a:rPr dirty="0" sz="1000" spc="-60">
                <a:latin typeface="Arial"/>
                <a:cs typeface="Arial"/>
              </a:rPr>
              <a:t>5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2</a:t>
            </a:r>
            <a:r>
              <a:rPr dirty="0" sz="1000" spc="-60">
                <a:latin typeface="Arial"/>
                <a:cs typeface="Arial"/>
              </a:rPr>
              <a:t>6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2</a:t>
            </a:r>
            <a:r>
              <a:rPr dirty="0" sz="1000" spc="-60">
                <a:latin typeface="Arial"/>
                <a:cs typeface="Arial"/>
              </a:rPr>
              <a:t>7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28</a:t>
            </a:r>
            <a:endParaRPr sz="10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928143" y="3024501"/>
            <a:ext cx="398399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30225" algn="l"/>
                <a:tab pos="807720" algn="l"/>
                <a:tab pos="1104900" algn="l"/>
                <a:tab pos="1459865" algn="l"/>
                <a:tab pos="1814195" algn="l"/>
                <a:tab pos="2159635" algn="l"/>
                <a:tab pos="2504440" algn="l"/>
                <a:tab pos="2830830" algn="l"/>
                <a:tab pos="3166110" algn="l"/>
                <a:tab pos="3501390" algn="l"/>
                <a:tab pos="3836670" algn="l"/>
              </a:tabLst>
            </a:pP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0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46</a:t>
            </a:r>
            <a:endParaRPr sz="10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126535" y="3024501"/>
            <a:ext cx="16002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47</a:t>
            </a:r>
            <a:endParaRPr sz="10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500293" y="3024501"/>
            <a:ext cx="16002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48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912473" y="3024501"/>
            <a:ext cx="16002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49</a:t>
            </a:r>
            <a:endParaRPr sz="10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286231" y="3024501"/>
            <a:ext cx="166433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18770" algn="l"/>
                <a:tab pos="625475" algn="l"/>
                <a:tab pos="932180" algn="l"/>
                <a:tab pos="1229360" algn="l"/>
                <a:tab pos="1517015" algn="l"/>
              </a:tabLst>
            </a:pP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55</a:t>
            </a:r>
            <a:endParaRPr sz="10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956864" y="3216183"/>
            <a:ext cx="88519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1620" algn="l"/>
                <a:tab pos="530225" algn="l"/>
                <a:tab pos="807720" algn="l"/>
              </a:tabLst>
            </a:pPr>
            <a:r>
              <a:rPr dirty="0" sz="1000" spc="-60">
                <a:latin typeface="Arial"/>
                <a:cs typeface="Arial"/>
              </a:rPr>
              <a:t>4</a:t>
            </a:r>
            <a:r>
              <a:rPr dirty="0" sz="1000" spc="-60">
                <a:latin typeface="Arial"/>
                <a:cs typeface="Arial"/>
              </a:rPr>
              <a:t>	</a:t>
            </a:r>
            <a:r>
              <a:rPr dirty="0" sz="1000" spc="-60">
                <a:latin typeface="Arial"/>
                <a:cs typeface="Arial"/>
              </a:rPr>
              <a:t>5</a:t>
            </a:r>
            <a:r>
              <a:rPr dirty="0" sz="1000" spc="-60">
                <a:latin typeface="Arial"/>
                <a:cs typeface="Arial"/>
              </a:rPr>
              <a:t>	</a:t>
            </a:r>
            <a:r>
              <a:rPr dirty="0" sz="1000" spc="-60">
                <a:latin typeface="Arial"/>
                <a:cs typeface="Arial"/>
              </a:rPr>
              <a:t>6</a:t>
            </a:r>
            <a:r>
              <a:rPr dirty="0" sz="1000" spc="-60">
                <a:latin typeface="Arial"/>
                <a:cs typeface="Arial"/>
              </a:rPr>
              <a:t>	</a:t>
            </a:r>
            <a:r>
              <a:rPr dirty="0" sz="1000" spc="-60"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049544" y="3216183"/>
            <a:ext cx="8953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404409" y="3216183"/>
            <a:ext cx="8953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730171" y="3216183"/>
            <a:ext cx="218186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7505" algn="l"/>
                <a:tab pos="702310" algn="l"/>
                <a:tab pos="1028700" algn="l"/>
                <a:tab pos="1363980" algn="l"/>
                <a:tab pos="1699260" algn="l"/>
                <a:tab pos="2034539" algn="l"/>
              </a:tabLst>
            </a:pPr>
            <a:r>
              <a:rPr dirty="0" sz="1000" spc="-40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0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1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2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3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4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5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126535" y="3216183"/>
            <a:ext cx="16002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500293" y="3216183"/>
            <a:ext cx="16002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Arial"/>
                <a:cs typeface="Arial"/>
              </a:rPr>
              <a:t>18</a:t>
            </a:r>
            <a:endParaRPr sz="10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912473" y="3216183"/>
            <a:ext cx="16002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Arial"/>
                <a:cs typeface="Arial"/>
              </a:rPr>
              <a:t>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286231" y="3216183"/>
            <a:ext cx="166433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18770" algn="l"/>
                <a:tab pos="625475" algn="l"/>
                <a:tab pos="932180" algn="l"/>
                <a:tab pos="1229360" algn="l"/>
                <a:tab pos="1517015" algn="l"/>
              </a:tabLst>
            </a:pPr>
            <a:r>
              <a:rPr dirty="0" sz="1000" spc="-40">
                <a:latin typeface="Arial"/>
                <a:cs typeface="Arial"/>
              </a:rPr>
              <a:t>2</a:t>
            </a:r>
            <a:r>
              <a:rPr dirty="0" sz="1000" spc="-60">
                <a:latin typeface="Arial"/>
                <a:cs typeface="Arial"/>
              </a:rPr>
              <a:t>0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2</a:t>
            </a:r>
            <a:r>
              <a:rPr dirty="0" sz="1000" spc="-60">
                <a:latin typeface="Arial"/>
                <a:cs typeface="Arial"/>
              </a:rPr>
              <a:t>1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2</a:t>
            </a:r>
            <a:r>
              <a:rPr dirty="0" sz="1000" spc="-60">
                <a:latin typeface="Arial"/>
                <a:cs typeface="Arial"/>
              </a:rPr>
              <a:t>2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2</a:t>
            </a:r>
            <a:r>
              <a:rPr dirty="0" sz="1000" spc="-60">
                <a:latin typeface="Arial"/>
                <a:cs typeface="Arial"/>
              </a:rPr>
              <a:t>3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2</a:t>
            </a:r>
            <a:r>
              <a:rPr dirty="0" sz="1000" spc="-60">
                <a:latin typeface="Arial"/>
                <a:cs typeface="Arial"/>
              </a:rPr>
              <a:t>4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28</a:t>
            </a:r>
            <a:endParaRPr sz="10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956864" y="3396831"/>
            <a:ext cx="1537335" cy="534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1620" algn="l"/>
                <a:tab pos="530225" algn="l"/>
                <a:tab pos="807720" algn="l"/>
                <a:tab pos="1104900" algn="l"/>
                <a:tab pos="1459865" algn="l"/>
              </a:tabLst>
            </a:pPr>
            <a:r>
              <a:rPr dirty="0" sz="1000" spc="-60">
                <a:latin typeface="Arial"/>
                <a:cs typeface="Arial"/>
              </a:rPr>
              <a:t>0</a:t>
            </a:r>
            <a:r>
              <a:rPr dirty="0" sz="1000" spc="-60">
                <a:latin typeface="Arial"/>
                <a:cs typeface="Arial"/>
              </a:rPr>
              <a:t>	</a:t>
            </a:r>
            <a:r>
              <a:rPr dirty="0" sz="1000" spc="-60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	</a:t>
            </a:r>
            <a:r>
              <a:rPr dirty="0" sz="1000" spc="-60">
                <a:latin typeface="Arial"/>
                <a:cs typeface="Arial"/>
              </a:rPr>
              <a:t>2</a:t>
            </a:r>
            <a:r>
              <a:rPr dirty="0" sz="1000" spc="-60">
                <a:latin typeface="Arial"/>
                <a:cs typeface="Arial"/>
              </a:rPr>
              <a:t>	</a:t>
            </a:r>
            <a:r>
              <a:rPr dirty="0" sz="1000" spc="-60">
                <a:latin typeface="Arial"/>
                <a:cs typeface="Arial"/>
              </a:rPr>
              <a:t>3</a:t>
            </a:r>
            <a:r>
              <a:rPr dirty="0" sz="1000" spc="-60">
                <a:latin typeface="Arial"/>
                <a:cs typeface="Arial"/>
              </a:rPr>
              <a:t>	</a:t>
            </a:r>
            <a:r>
              <a:rPr dirty="0" sz="1000" spc="-60">
                <a:latin typeface="Arial"/>
                <a:cs typeface="Arial"/>
              </a:rPr>
              <a:t>4</a:t>
            </a:r>
            <a:r>
              <a:rPr dirty="0" sz="1000" spc="-60">
                <a:latin typeface="Arial"/>
                <a:cs typeface="Arial"/>
              </a:rPr>
              <a:t>	</a:t>
            </a:r>
            <a:r>
              <a:rPr dirty="0" sz="1000" spc="-60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75260">
              <a:lnSpc>
                <a:spcPct val="100000"/>
              </a:lnSpc>
              <a:spcBef>
                <a:spcPts val="765"/>
              </a:spcBef>
            </a:pPr>
            <a:r>
              <a:rPr dirty="0" sz="900" spc="-50">
                <a:latin typeface="Arial"/>
                <a:cs typeface="Arial"/>
              </a:rPr>
              <a:t>L</a:t>
            </a:r>
            <a:r>
              <a:rPr dirty="0" sz="900" spc="-105">
                <a:latin typeface="Arial"/>
                <a:cs typeface="Arial"/>
              </a:rPr>
              <a:t>OG</a:t>
            </a:r>
            <a:r>
              <a:rPr dirty="0" sz="900" spc="-105">
                <a:latin typeface="Arial"/>
                <a:cs typeface="Arial"/>
              </a:rPr>
              <a:t>I</a:t>
            </a: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105">
                <a:latin typeface="Arial"/>
                <a:cs typeface="Arial"/>
              </a:rPr>
              <a:t>T</a:t>
            </a:r>
            <a:r>
              <a:rPr dirty="0" sz="900" spc="-105">
                <a:latin typeface="Arial"/>
                <a:cs typeface="Arial"/>
              </a:rPr>
              <a:t>I</a:t>
            </a:r>
            <a:r>
              <a:rPr dirty="0" sz="900" spc="-130">
                <a:latin typeface="Arial"/>
                <a:cs typeface="Arial"/>
              </a:rPr>
              <a:t>C</a:t>
            </a:r>
            <a:r>
              <a:rPr dirty="0" sz="900" spc="-50">
                <a:latin typeface="Arial"/>
                <a:cs typeface="Arial"/>
              </a:rPr>
              <a:t>S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 spc="-105">
                <a:latin typeface="Arial"/>
                <a:cs typeface="Arial"/>
              </a:rPr>
              <a:t>O</a:t>
            </a:r>
            <a:r>
              <a:rPr dirty="0" sz="900" spc="-155">
                <a:latin typeface="Arial"/>
                <a:cs typeface="Arial"/>
              </a:rPr>
              <a:t>P</a:t>
            </a:r>
            <a:r>
              <a:rPr dirty="0" sz="900" spc="-50">
                <a:latin typeface="Arial"/>
                <a:cs typeface="Arial"/>
              </a:rPr>
              <a:t>S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 spc="-155">
                <a:latin typeface="Arial"/>
                <a:cs typeface="Arial"/>
              </a:rPr>
              <a:t>P</a:t>
            </a:r>
            <a:r>
              <a:rPr dirty="0" sz="900" spc="-50">
                <a:latin typeface="Arial"/>
                <a:cs typeface="Arial"/>
              </a:rPr>
              <a:t>L</a:t>
            </a:r>
            <a:r>
              <a:rPr dirty="0" sz="900" spc="-5">
                <a:latin typeface="Arial"/>
                <a:cs typeface="Arial"/>
              </a:rPr>
              <a:t>A</a:t>
            </a:r>
            <a:r>
              <a:rPr dirty="0" sz="900" spc="-130">
                <a:latin typeface="Arial"/>
                <a:cs typeface="Arial"/>
              </a:rPr>
              <a:t>N</a:t>
            </a:r>
            <a:r>
              <a:rPr dirty="0" sz="900" spc="-50">
                <a:latin typeface="Arial"/>
                <a:cs typeface="Arial"/>
              </a:rPr>
              <a:t>S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 spc="-105">
                <a:latin typeface="Arial"/>
                <a:cs typeface="Arial"/>
              </a:rPr>
              <a:t>O</a:t>
            </a:r>
            <a:r>
              <a:rPr dirty="0" sz="900" spc="-105">
                <a:latin typeface="Arial"/>
                <a:cs typeface="Arial"/>
              </a:rPr>
              <a:t>F</a:t>
            </a:r>
            <a:r>
              <a:rPr dirty="0" sz="900" spc="-45">
                <a:latin typeface="Arial"/>
                <a:cs typeface="Arial"/>
              </a:rPr>
              <a:t>F</a:t>
            </a:r>
            <a:endParaRPr sz="9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768466" y="3396831"/>
            <a:ext cx="8953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113502" y="3396831"/>
            <a:ext cx="8953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410543" y="3396831"/>
            <a:ext cx="962660" cy="353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0325">
              <a:lnSpc>
                <a:spcPct val="100000"/>
              </a:lnSpc>
              <a:tabLst>
                <a:tab pos="386715" algn="l"/>
                <a:tab pos="683260" algn="l"/>
              </a:tabLst>
            </a:pPr>
            <a:r>
              <a:rPr dirty="0" sz="1000" spc="-60">
                <a:latin typeface="Arial"/>
                <a:cs typeface="Arial"/>
              </a:rPr>
              <a:t>8</a:t>
            </a:r>
            <a:r>
              <a:rPr dirty="0" sz="1000" spc="-60">
                <a:latin typeface="Arial"/>
                <a:cs typeface="Arial"/>
              </a:rPr>
              <a:t>	</a:t>
            </a:r>
            <a:r>
              <a:rPr dirty="0" sz="1000" spc="-60">
                <a:latin typeface="Arial"/>
                <a:cs typeface="Arial"/>
              </a:rPr>
              <a:t>9</a:t>
            </a:r>
            <a:r>
              <a:rPr dirty="0" sz="1000" spc="-6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900" spc="-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900" spc="-3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900" spc="-3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900" spc="-5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900" spc="-13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900" spc="-5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9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5" b="1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dirty="0" sz="900" spc="-13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900" spc="-155" b="1">
                <a:solidFill>
                  <a:srgbClr val="FFFFFF"/>
                </a:solidFill>
                <a:latin typeface="Arial"/>
                <a:cs typeface="Arial"/>
              </a:rPr>
              <a:t>EE</a:t>
            </a:r>
            <a:r>
              <a:rPr dirty="0" sz="900" spc="-5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9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417059" y="3396831"/>
            <a:ext cx="1736725" cy="534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47980" algn="l"/>
                <a:tab pos="721995" algn="l"/>
                <a:tab pos="1095375" algn="l"/>
                <a:tab pos="1507490" algn="l"/>
              </a:tabLst>
            </a:pPr>
            <a:r>
              <a:rPr dirty="0" sz="1000" spc="-40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1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2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3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4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46685">
              <a:lnSpc>
                <a:spcPct val="100000"/>
              </a:lnSpc>
              <a:spcBef>
                <a:spcPts val="765"/>
              </a:spcBef>
            </a:pPr>
            <a:r>
              <a:rPr dirty="0" sz="900" spc="-80">
                <a:latin typeface="Arial"/>
                <a:cs typeface="Arial"/>
              </a:rPr>
              <a:t>J</a:t>
            </a:r>
            <a:r>
              <a:rPr dirty="0" sz="900" spc="-105">
                <a:latin typeface="Arial"/>
                <a:cs typeface="Arial"/>
              </a:rPr>
              <a:t>O</a:t>
            </a:r>
            <a:r>
              <a:rPr dirty="0" sz="900" spc="-105">
                <a:latin typeface="Arial"/>
                <a:cs typeface="Arial"/>
              </a:rPr>
              <a:t>I</a:t>
            </a:r>
            <a:r>
              <a:rPr dirty="0" sz="900" spc="-130">
                <a:latin typeface="Arial"/>
                <a:cs typeface="Arial"/>
              </a:rPr>
              <a:t>N</a:t>
            </a:r>
            <a:r>
              <a:rPr dirty="0" sz="900" spc="-45">
                <a:latin typeface="Arial"/>
                <a:cs typeface="Arial"/>
              </a:rPr>
              <a:t>T</a:t>
            </a:r>
            <a:r>
              <a:rPr dirty="0" sz="900" spc="-8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A</a:t>
            </a:r>
            <a:r>
              <a:rPr dirty="0" sz="900" spc="-80">
                <a:latin typeface="Arial"/>
                <a:cs typeface="Arial"/>
              </a:rPr>
              <a:t>SS</a:t>
            </a:r>
            <a:r>
              <a:rPr dirty="0" sz="900" spc="-105">
                <a:latin typeface="Arial"/>
                <a:cs typeface="Arial"/>
              </a:rPr>
              <a:t>I</a:t>
            </a:r>
            <a:r>
              <a:rPr dirty="0" sz="900" spc="-105">
                <a:latin typeface="Arial"/>
                <a:cs typeface="Arial"/>
              </a:rPr>
              <a:t>G</a:t>
            </a:r>
            <a:r>
              <a:rPr dirty="0" sz="900" spc="-130">
                <a:latin typeface="Arial"/>
                <a:cs typeface="Arial"/>
              </a:rPr>
              <a:t>N</a:t>
            </a:r>
            <a:r>
              <a:rPr dirty="0" sz="900" spc="-150">
                <a:latin typeface="Arial"/>
                <a:cs typeface="Arial"/>
              </a:rPr>
              <a:t>M</a:t>
            </a:r>
            <a:r>
              <a:rPr dirty="0" sz="900" spc="-155">
                <a:latin typeface="Arial"/>
                <a:cs typeface="Arial"/>
              </a:rPr>
              <a:t>E</a:t>
            </a:r>
            <a:r>
              <a:rPr dirty="0" sz="900" spc="-130">
                <a:latin typeface="Arial"/>
                <a:cs typeface="Arial"/>
              </a:rPr>
              <a:t>N</a:t>
            </a:r>
            <a:r>
              <a:rPr dirty="0" sz="900" spc="-45">
                <a:latin typeface="Arial"/>
                <a:cs typeface="Arial"/>
              </a:rPr>
              <a:t>T</a:t>
            </a:r>
            <a:r>
              <a:rPr dirty="0" sz="900" spc="-8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-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130">
                <a:latin typeface="Arial"/>
                <a:cs typeface="Arial"/>
              </a:rPr>
              <a:t>D</a:t>
            </a:r>
            <a:r>
              <a:rPr dirty="0" sz="900" spc="-50">
                <a:latin typeface="Arial"/>
                <a:cs typeface="Arial"/>
              </a:rPr>
              <a:t>L</a:t>
            </a:r>
            <a:r>
              <a:rPr dirty="0" sz="900" spc="-50">
                <a:latin typeface="Arial"/>
                <a:cs typeface="Arial"/>
              </a:rPr>
              <a:t>A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105">
                <a:latin typeface="Arial"/>
                <a:cs typeface="Arial"/>
              </a:rPr>
              <a:t>T</a:t>
            </a:r>
            <a:r>
              <a:rPr dirty="0" sz="900" spc="-5">
                <a:latin typeface="Arial"/>
                <a:cs typeface="Arial"/>
              </a:rPr>
              <a:t>A</a:t>
            </a:r>
            <a:r>
              <a:rPr dirty="0" sz="900" spc="-105">
                <a:latin typeface="Arial"/>
                <a:cs typeface="Arial"/>
              </a:rPr>
              <a:t>F</a:t>
            </a:r>
            <a:r>
              <a:rPr dirty="0" sz="900" spc="-45">
                <a:latin typeface="Arial"/>
                <a:cs typeface="Arial"/>
              </a:rPr>
              <a:t>F</a:t>
            </a:r>
            <a:endParaRPr sz="9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286231" y="3396831"/>
            <a:ext cx="486409" cy="534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18770" algn="l"/>
              </a:tabLst>
            </a:pPr>
            <a:r>
              <a:rPr dirty="0" sz="1000" spc="-40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6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46685">
              <a:lnSpc>
                <a:spcPct val="100000"/>
              </a:lnSpc>
              <a:spcBef>
                <a:spcPts val="765"/>
              </a:spcBef>
            </a:pPr>
            <a:r>
              <a:rPr dirty="0" sz="900" spc="-130">
                <a:latin typeface="Arial"/>
                <a:cs typeface="Arial"/>
              </a:rPr>
              <a:t>D</a:t>
            </a:r>
            <a:r>
              <a:rPr dirty="0" sz="900" spc="-105">
                <a:latin typeface="Arial"/>
                <a:cs typeface="Arial"/>
              </a:rPr>
              <a:t>I</a:t>
            </a:r>
            <a:r>
              <a:rPr dirty="0" sz="900" spc="-50">
                <a:latin typeface="Arial"/>
                <a:cs typeface="Arial"/>
              </a:rPr>
              <a:t>V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105">
                <a:latin typeface="Arial"/>
                <a:cs typeface="Arial"/>
              </a:rPr>
              <a:t>G</a:t>
            </a:r>
            <a:r>
              <a:rPr dirty="0" sz="900" spc="-4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899586" y="3396831"/>
            <a:ext cx="105092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18770" algn="l"/>
                <a:tab pos="615950" algn="l"/>
                <a:tab pos="903605" algn="l"/>
              </a:tabLst>
            </a:pPr>
            <a:r>
              <a:rPr dirty="0" sz="1000" spc="-40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8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9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2</a:t>
            </a:r>
            <a:r>
              <a:rPr dirty="0" sz="1000" spc="-60">
                <a:latin typeface="Arial"/>
                <a:cs typeface="Arial"/>
              </a:rPr>
              <a:t>0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0">
                <a:latin typeface="Arial"/>
                <a:cs typeface="Arial"/>
              </a:rPr>
              <a:t>21</a:t>
            </a:r>
            <a:endParaRPr sz="10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78021" y="2790663"/>
            <a:ext cx="902969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0">
                <a:latin typeface="Arial"/>
                <a:cs typeface="Arial"/>
              </a:rPr>
              <a:t>Y</a:t>
            </a:r>
            <a:r>
              <a:rPr dirty="0" sz="1000" spc="-40">
                <a:latin typeface="Arial"/>
                <a:cs typeface="Arial"/>
              </a:rPr>
              <a:t>ea</a:t>
            </a:r>
            <a:r>
              <a:rPr dirty="0" sz="1000" spc="-45">
                <a:latin typeface="Arial"/>
                <a:cs typeface="Arial"/>
              </a:rPr>
              <a:t>rs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f</a:t>
            </a:r>
            <a:r>
              <a:rPr dirty="0" sz="1000" spc="-80">
                <a:latin typeface="Arial"/>
                <a:cs typeface="Arial"/>
              </a:rPr>
              <a:t> </a:t>
            </a:r>
            <a:r>
              <a:rPr dirty="0" sz="1000" spc="-165">
                <a:latin typeface="Arial"/>
                <a:cs typeface="Arial"/>
              </a:rPr>
              <a:t>M</a:t>
            </a:r>
            <a:r>
              <a:rPr dirty="0" sz="1000" spc="-40">
                <a:latin typeface="Arial"/>
                <a:cs typeface="Arial"/>
              </a:rPr>
              <a:t>a</a:t>
            </a:r>
            <a:r>
              <a:rPr dirty="0" sz="1000" spc="-35">
                <a:latin typeface="Arial"/>
                <a:cs typeface="Arial"/>
              </a:rPr>
              <a:t>r</a:t>
            </a:r>
            <a:r>
              <a:rPr dirty="0" sz="1000" spc="-25">
                <a:latin typeface="Arial"/>
                <a:cs typeface="Arial"/>
              </a:rPr>
              <a:t>iag</a:t>
            </a:r>
            <a:r>
              <a:rPr dirty="0" sz="1000" spc="-6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78021" y="3024501"/>
            <a:ext cx="70485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7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oldie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1000" spc="-15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007795" y="3788509"/>
            <a:ext cx="245745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5">
                <a:latin typeface="Arial"/>
                <a:cs typeface="Arial"/>
              </a:rPr>
              <a:t>O</a:t>
            </a:r>
            <a:r>
              <a:rPr dirty="0" sz="900" spc="-80">
                <a:latin typeface="Arial"/>
                <a:cs typeface="Arial"/>
              </a:rPr>
              <a:t>B</a:t>
            </a:r>
            <a:r>
              <a:rPr dirty="0" sz="900" spc="-55">
                <a:latin typeface="Arial"/>
                <a:cs typeface="Arial"/>
              </a:rPr>
              <a:t>C</a:t>
            </a:r>
            <a:endParaRPr sz="9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007795" y="3969157"/>
            <a:ext cx="654050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55">
                <a:latin typeface="Arial"/>
                <a:cs typeface="Arial"/>
              </a:rPr>
              <a:t>P</a:t>
            </a:r>
            <a:r>
              <a:rPr dirty="0" sz="900" spc="-50">
                <a:latin typeface="Arial"/>
                <a:cs typeface="Arial"/>
              </a:rPr>
              <a:t>L</a:t>
            </a:r>
            <a:r>
              <a:rPr dirty="0" sz="900" spc="-45">
                <a:latin typeface="Arial"/>
                <a:cs typeface="Arial"/>
              </a:rPr>
              <a:t>T</a:t>
            </a:r>
            <a:r>
              <a:rPr dirty="0" sz="900" spc="-8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L</a:t>
            </a:r>
            <a:r>
              <a:rPr dirty="0" sz="900" spc="-130">
                <a:latin typeface="Arial"/>
                <a:cs typeface="Arial"/>
              </a:rPr>
              <a:t>D</a:t>
            </a:r>
            <a:r>
              <a:rPr dirty="0" sz="900" spc="-55">
                <a:latin typeface="Arial"/>
                <a:cs typeface="Arial"/>
              </a:rPr>
              <a:t>R</a:t>
            </a:r>
            <a:r>
              <a:rPr dirty="0" sz="900" spc="-10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/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X</a:t>
            </a:r>
            <a:r>
              <a:rPr dirty="0" sz="900" spc="-60">
                <a:latin typeface="Arial"/>
                <a:cs typeface="Arial"/>
              </a:rPr>
              <a:t>O</a:t>
            </a:r>
            <a:endParaRPr sz="9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854634" y="3788509"/>
            <a:ext cx="750570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80">
                <a:latin typeface="Arial"/>
                <a:cs typeface="Arial"/>
              </a:rPr>
              <a:t>S&amp;</a:t>
            </a:r>
            <a:r>
              <a:rPr dirty="0" sz="900" spc="-50">
                <a:latin typeface="Arial"/>
                <a:cs typeface="Arial"/>
              </a:rPr>
              <a:t>S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 spc="-105">
                <a:latin typeface="Arial"/>
                <a:cs typeface="Arial"/>
              </a:rPr>
              <a:t>O</a:t>
            </a:r>
            <a:r>
              <a:rPr dirty="0" sz="900" spc="-105">
                <a:latin typeface="Arial"/>
                <a:cs typeface="Arial"/>
              </a:rPr>
              <a:t>F</a:t>
            </a:r>
            <a:r>
              <a:rPr dirty="0" sz="900" spc="-45">
                <a:latin typeface="Arial"/>
                <a:cs typeface="Arial"/>
              </a:rPr>
              <a:t>F</a:t>
            </a:r>
            <a:r>
              <a:rPr dirty="0" sz="900" spc="-8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</a:t>
            </a: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155">
                <a:latin typeface="Arial"/>
                <a:cs typeface="Arial"/>
              </a:rPr>
              <a:t>P</a:t>
            </a:r>
            <a:r>
              <a:rPr dirty="0" sz="900" spc="-105">
                <a:latin typeface="Arial"/>
                <a:cs typeface="Arial"/>
              </a:rPr>
              <a:t>O</a:t>
            </a:r>
            <a:r>
              <a:rPr dirty="0" sz="900" spc="-25"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854634" y="3969157"/>
            <a:ext cx="481965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80">
                <a:latin typeface="Arial"/>
                <a:cs typeface="Arial"/>
              </a:rPr>
              <a:t>B</a:t>
            </a:r>
            <a:r>
              <a:rPr dirty="0" sz="900" spc="-55">
                <a:latin typeface="Arial"/>
                <a:cs typeface="Arial"/>
              </a:rPr>
              <a:t>N</a:t>
            </a:r>
            <a:r>
              <a:rPr dirty="0" sz="900" spc="-100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40">
                <a:latin typeface="Arial"/>
                <a:cs typeface="Arial"/>
              </a:rPr>
              <a:t>3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</a:t>
            </a:r>
            <a:r>
              <a:rPr dirty="0" sz="900" spc="-130">
                <a:latin typeface="Arial"/>
                <a:cs typeface="Arial"/>
              </a:rPr>
              <a:t>D</a:t>
            </a:r>
            <a:r>
              <a:rPr dirty="0" sz="900" spc="-25"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420268" y="3969157"/>
            <a:ext cx="456565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80">
                <a:latin typeface="Arial"/>
                <a:cs typeface="Arial"/>
              </a:rPr>
              <a:t>B</a:t>
            </a:r>
            <a:r>
              <a:rPr dirty="0" sz="900" spc="-130">
                <a:latin typeface="Arial"/>
                <a:cs typeface="Arial"/>
              </a:rPr>
              <a:t>D</a:t>
            </a:r>
            <a:r>
              <a:rPr dirty="0" sz="900" spc="-50">
                <a:latin typeface="Arial"/>
                <a:cs typeface="Arial"/>
              </a:rPr>
              <a:t>E</a:t>
            </a:r>
            <a:r>
              <a:rPr dirty="0" sz="900" spc="-130">
                <a:latin typeface="Arial"/>
                <a:cs typeface="Arial"/>
              </a:rPr>
              <a:t> </a:t>
            </a:r>
            <a:r>
              <a:rPr dirty="0" sz="900" spc="-130">
                <a:latin typeface="Arial"/>
                <a:cs typeface="Arial"/>
              </a:rPr>
              <a:t>CD</a:t>
            </a:r>
            <a:r>
              <a:rPr dirty="0" sz="900" spc="-55">
                <a:latin typeface="Arial"/>
                <a:cs typeface="Arial"/>
              </a:rPr>
              <a:t>R</a:t>
            </a:r>
            <a:endParaRPr sz="9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090900" y="5469029"/>
            <a:ext cx="1049655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155">
                <a:latin typeface="Arial"/>
                <a:cs typeface="Arial"/>
              </a:rPr>
              <a:t>P</a:t>
            </a:r>
            <a:r>
              <a:rPr dirty="0" sz="900" spc="-105">
                <a:latin typeface="Arial"/>
                <a:cs typeface="Arial"/>
              </a:rPr>
              <a:t>O</a:t>
            </a:r>
            <a:r>
              <a:rPr dirty="0" sz="900" spc="-130">
                <a:latin typeface="Arial"/>
                <a:cs typeface="Arial"/>
              </a:rPr>
              <a:t>U</a:t>
            </a: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50">
                <a:latin typeface="Arial"/>
                <a:cs typeface="Arial"/>
              </a:rPr>
              <a:t>E</a:t>
            </a:r>
            <a:r>
              <a:rPr dirty="0" sz="900" spc="-130">
                <a:latin typeface="Arial"/>
                <a:cs typeface="Arial"/>
              </a:rPr>
              <a:t> </a:t>
            </a:r>
            <a:r>
              <a:rPr dirty="0" sz="900" spc="-105">
                <a:latin typeface="Arial"/>
                <a:cs typeface="Arial"/>
              </a:rPr>
              <a:t>F</a:t>
            </a:r>
            <a:r>
              <a:rPr dirty="0" sz="900" spc="-105">
                <a:latin typeface="Arial"/>
                <a:cs typeface="Arial"/>
              </a:rPr>
              <a:t>I</a:t>
            </a:r>
            <a:r>
              <a:rPr dirty="0" sz="900" spc="-130">
                <a:latin typeface="Arial"/>
                <a:cs typeface="Arial"/>
              </a:rPr>
              <a:t>N</a:t>
            </a:r>
            <a:r>
              <a:rPr dirty="0" sz="900" spc="-105">
                <a:latin typeface="Arial"/>
                <a:cs typeface="Arial"/>
              </a:rPr>
              <a:t>I</a:t>
            </a: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130">
                <a:latin typeface="Arial"/>
                <a:cs typeface="Arial"/>
              </a:rPr>
              <a:t>H</a:t>
            </a:r>
            <a:r>
              <a:rPr dirty="0" sz="900" spc="-155">
                <a:latin typeface="Arial"/>
                <a:cs typeface="Arial"/>
              </a:rPr>
              <a:t>E</a:t>
            </a:r>
            <a:r>
              <a:rPr dirty="0" sz="900" spc="-50">
                <a:latin typeface="Arial"/>
                <a:cs typeface="Arial"/>
              </a:rPr>
              <a:t>S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A</a:t>
            </a:r>
            <a:r>
              <a:rPr dirty="0" sz="900" spc="-55">
                <a:latin typeface="Arial"/>
                <a:cs typeface="Arial"/>
              </a:rPr>
              <a:t>D</a:t>
            </a:r>
            <a:endParaRPr sz="9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854634" y="4703009"/>
            <a:ext cx="551815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30">
                <a:latin typeface="Arial"/>
                <a:cs typeface="Arial"/>
              </a:rPr>
              <a:t>CH</a:t>
            </a:r>
            <a:r>
              <a:rPr dirty="0" sz="900" spc="-5">
                <a:latin typeface="Arial"/>
                <a:cs typeface="Arial"/>
              </a:rPr>
              <a:t>A</a:t>
            </a:r>
            <a:r>
              <a:rPr dirty="0" sz="900" spc="-105">
                <a:latin typeface="Arial"/>
                <a:cs typeface="Arial"/>
              </a:rPr>
              <a:t>I</a:t>
            </a:r>
            <a:r>
              <a:rPr dirty="0" sz="900" spc="-130">
                <a:latin typeface="Arial"/>
                <a:cs typeface="Arial"/>
              </a:rPr>
              <a:t>R</a:t>
            </a:r>
            <a:r>
              <a:rPr dirty="0" sz="900" spc="-150">
                <a:latin typeface="Arial"/>
                <a:cs typeface="Arial"/>
              </a:rPr>
              <a:t>M</a:t>
            </a:r>
            <a:r>
              <a:rPr dirty="0" sz="900" spc="-5">
                <a:latin typeface="Arial"/>
                <a:cs typeface="Arial"/>
              </a:rPr>
              <a:t>A</a:t>
            </a:r>
            <a:r>
              <a:rPr dirty="0" sz="900" spc="-55">
                <a:latin typeface="Arial"/>
                <a:cs typeface="Arial"/>
              </a:rPr>
              <a:t>N</a:t>
            </a:r>
            <a:endParaRPr sz="9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854634" y="4149946"/>
            <a:ext cx="558800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80">
                <a:latin typeface="Arial"/>
                <a:cs typeface="Arial"/>
              </a:rPr>
              <a:t>B</a:t>
            </a:r>
            <a:r>
              <a:rPr dirty="0" sz="900" spc="-55">
                <a:latin typeface="Arial"/>
                <a:cs typeface="Arial"/>
              </a:rPr>
              <a:t>N</a:t>
            </a:r>
            <a:r>
              <a:rPr dirty="0" sz="900" spc="-100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155">
                <a:latin typeface="Arial"/>
                <a:cs typeface="Arial"/>
              </a:rPr>
              <a:t>P</a:t>
            </a:r>
            <a:r>
              <a:rPr dirty="0" sz="900" spc="-60">
                <a:latin typeface="Arial"/>
                <a:cs typeface="Arial"/>
              </a:rPr>
              <a:t>O</a:t>
            </a:r>
            <a:r>
              <a:rPr dirty="0" sz="900" spc="-7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</a:t>
            </a:r>
            <a:r>
              <a:rPr dirty="0" sz="900" spc="-130">
                <a:latin typeface="Arial"/>
                <a:cs typeface="Arial"/>
              </a:rPr>
              <a:t>D</a:t>
            </a:r>
            <a:r>
              <a:rPr dirty="0" sz="900" spc="-25"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854634" y="4330594"/>
            <a:ext cx="172720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5">
                <a:latin typeface="Arial"/>
                <a:cs typeface="Arial"/>
              </a:rPr>
              <a:t>I</a:t>
            </a:r>
            <a:r>
              <a:rPr dirty="0" sz="900" spc="-50">
                <a:latin typeface="Arial"/>
                <a:cs typeface="Arial"/>
              </a:rPr>
              <a:t>L</a:t>
            </a:r>
            <a:r>
              <a:rPr dirty="0" sz="900" spc="-50"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854634" y="4511666"/>
            <a:ext cx="1318260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30">
                <a:latin typeface="Arial"/>
                <a:cs typeface="Arial"/>
              </a:rPr>
              <a:t>C</a:t>
            </a:r>
            <a:r>
              <a:rPr dirty="0" sz="900" spc="-105">
                <a:latin typeface="Arial"/>
                <a:cs typeface="Arial"/>
              </a:rPr>
              <a:t>O</a:t>
            </a:r>
            <a:r>
              <a:rPr dirty="0" sz="900" spc="-130">
                <a:latin typeface="Arial"/>
                <a:cs typeface="Arial"/>
              </a:rPr>
              <a:t>UR</a:t>
            </a: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50">
                <a:latin typeface="Arial"/>
                <a:cs typeface="Arial"/>
              </a:rPr>
              <a:t>E</a:t>
            </a:r>
            <a:r>
              <a:rPr dirty="0" sz="900" spc="-130">
                <a:latin typeface="Arial"/>
                <a:cs typeface="Arial"/>
              </a:rPr>
              <a:t> </a:t>
            </a:r>
            <a:r>
              <a:rPr dirty="0" sz="900" spc="-130">
                <a:latin typeface="Arial"/>
                <a:cs typeface="Arial"/>
              </a:rPr>
              <a:t>D</a:t>
            </a:r>
            <a:r>
              <a:rPr dirty="0" sz="900" spc="-105">
                <a:latin typeface="Arial"/>
                <a:cs typeface="Arial"/>
              </a:rPr>
              <a:t>I</a:t>
            </a:r>
            <a:r>
              <a:rPr dirty="0" sz="900" spc="-55">
                <a:latin typeface="Arial"/>
                <a:cs typeface="Arial"/>
              </a:rPr>
              <a:t>R</a:t>
            </a:r>
            <a:r>
              <a:rPr dirty="0" sz="900" spc="-100">
                <a:latin typeface="Arial"/>
                <a:cs typeface="Arial"/>
              </a:rPr>
              <a:t> </a:t>
            </a:r>
            <a:r>
              <a:rPr dirty="0" sz="900" spc="-105">
                <a:latin typeface="Arial"/>
                <a:cs typeface="Arial"/>
              </a:rPr>
              <a:t>I</a:t>
            </a:r>
            <a:r>
              <a:rPr dirty="0" sz="900" spc="-130">
                <a:latin typeface="Arial"/>
                <a:cs typeface="Arial"/>
              </a:rPr>
              <a:t>N</a:t>
            </a: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105">
                <a:latin typeface="Arial"/>
                <a:cs typeface="Arial"/>
              </a:rPr>
              <a:t>T</a:t>
            </a:r>
            <a:r>
              <a:rPr dirty="0" sz="900" spc="-130">
                <a:latin typeface="Arial"/>
                <a:cs typeface="Arial"/>
              </a:rPr>
              <a:t>R</a:t>
            </a:r>
            <a:r>
              <a:rPr dirty="0" sz="900" spc="-25">
                <a:latin typeface="Arial"/>
                <a:cs typeface="Arial"/>
              </a:rPr>
              <a:t>/</a:t>
            </a:r>
            <a:r>
              <a:rPr dirty="0" sz="900" spc="-105">
                <a:latin typeface="Arial"/>
                <a:cs typeface="Arial"/>
              </a:rPr>
              <a:t>W</a:t>
            </a:r>
            <a:r>
              <a:rPr dirty="0" sz="900" spc="-130">
                <a:latin typeface="Arial"/>
                <a:cs typeface="Arial"/>
              </a:rPr>
              <a:t>R</a:t>
            </a:r>
            <a:r>
              <a:rPr dirty="0" sz="900" spc="-105">
                <a:latin typeface="Arial"/>
                <a:cs typeface="Arial"/>
              </a:rPr>
              <a:t>I</a:t>
            </a:r>
            <a:r>
              <a:rPr dirty="0" sz="900" spc="-105">
                <a:latin typeface="Arial"/>
                <a:cs typeface="Arial"/>
              </a:rPr>
              <a:t>T</a:t>
            </a:r>
            <a:r>
              <a:rPr dirty="0" sz="900" spc="-155">
                <a:latin typeface="Arial"/>
                <a:cs typeface="Arial"/>
              </a:rPr>
              <a:t>E</a:t>
            </a:r>
            <a:r>
              <a:rPr dirty="0" sz="900" spc="-55">
                <a:latin typeface="Arial"/>
                <a:cs typeface="Arial"/>
              </a:rPr>
              <a:t>R</a:t>
            </a:r>
            <a:endParaRPr sz="9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78021" y="3216183"/>
            <a:ext cx="70485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Chil</a:t>
            </a:r>
            <a:r>
              <a:rPr dirty="0" sz="1000" spc="-60">
                <a:latin typeface="Arial"/>
                <a:cs typeface="Arial"/>
              </a:rPr>
              <a:t>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1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(</a:t>
            </a:r>
            <a:r>
              <a:rPr dirty="0" sz="1000" spc="-15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ge</a:t>
            </a:r>
            <a:r>
              <a:rPr dirty="0" sz="1000" spc="-35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778021" y="3396831"/>
            <a:ext cx="70485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Chil</a:t>
            </a:r>
            <a:r>
              <a:rPr dirty="0" sz="1000" spc="-60">
                <a:latin typeface="Arial"/>
                <a:cs typeface="Arial"/>
              </a:rPr>
              <a:t>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2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(</a:t>
            </a:r>
            <a:r>
              <a:rPr dirty="0" sz="1000" spc="-15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ge</a:t>
            </a:r>
            <a:r>
              <a:rPr dirty="0" sz="1000" spc="-35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119622" y="4149946"/>
            <a:ext cx="372110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80">
                <a:latin typeface="Arial"/>
                <a:cs typeface="Arial"/>
              </a:rPr>
              <a:t>B</a:t>
            </a:r>
            <a:r>
              <a:rPr dirty="0" sz="900" spc="-130">
                <a:latin typeface="Arial"/>
                <a:cs typeface="Arial"/>
              </a:rPr>
              <a:t>D</a:t>
            </a:r>
            <a:r>
              <a:rPr dirty="0" sz="900" spc="-50">
                <a:latin typeface="Arial"/>
                <a:cs typeface="Arial"/>
              </a:rPr>
              <a:t>E</a:t>
            </a:r>
            <a:r>
              <a:rPr dirty="0" sz="900" spc="-130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4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119622" y="4330594"/>
            <a:ext cx="408305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30">
                <a:latin typeface="Arial"/>
                <a:cs typeface="Arial"/>
              </a:rPr>
              <a:t>C</a:t>
            </a:r>
            <a:r>
              <a:rPr dirty="0" sz="900" spc="-60">
                <a:latin typeface="Arial"/>
                <a:cs typeface="Arial"/>
              </a:rPr>
              <a:t>O</a:t>
            </a:r>
            <a:r>
              <a:rPr dirty="0" sz="900" spc="-70">
                <a:latin typeface="Arial"/>
                <a:cs typeface="Arial"/>
              </a:rPr>
              <a:t> </a:t>
            </a:r>
            <a:r>
              <a:rPr dirty="0" sz="900" spc="-130">
                <a:latin typeface="Arial"/>
                <a:cs typeface="Arial"/>
              </a:rPr>
              <a:t>CD</a:t>
            </a:r>
            <a:r>
              <a:rPr dirty="0" sz="900" spc="-55">
                <a:latin typeface="Arial"/>
                <a:cs typeface="Arial"/>
              </a:rPr>
              <a:t>R</a:t>
            </a:r>
            <a:endParaRPr sz="9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119622" y="4511666"/>
            <a:ext cx="1362710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0">
                <a:latin typeface="Arial"/>
                <a:cs typeface="Arial"/>
              </a:rPr>
              <a:t>L</a:t>
            </a:r>
            <a:r>
              <a:rPr dirty="0" sz="900" spc="-105">
                <a:latin typeface="Arial"/>
                <a:cs typeface="Arial"/>
              </a:rPr>
              <a:t>OG</a:t>
            </a:r>
            <a:r>
              <a:rPr dirty="0" sz="900" spc="-105">
                <a:latin typeface="Arial"/>
                <a:cs typeface="Arial"/>
              </a:rPr>
              <a:t>I</a:t>
            </a: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105">
                <a:latin typeface="Arial"/>
                <a:cs typeface="Arial"/>
              </a:rPr>
              <a:t>T</a:t>
            </a:r>
            <a:r>
              <a:rPr dirty="0" sz="900" spc="-105">
                <a:latin typeface="Arial"/>
                <a:cs typeface="Arial"/>
              </a:rPr>
              <a:t>I</a:t>
            </a:r>
            <a:r>
              <a:rPr dirty="0" sz="900" spc="-130">
                <a:latin typeface="Arial"/>
                <a:cs typeface="Arial"/>
              </a:rPr>
              <a:t>C</a:t>
            </a:r>
            <a:r>
              <a:rPr dirty="0" sz="900" spc="-50">
                <a:latin typeface="Arial"/>
                <a:cs typeface="Arial"/>
              </a:rPr>
              <a:t>S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 spc="-150">
                <a:latin typeface="Arial"/>
                <a:cs typeface="Arial"/>
              </a:rPr>
              <a:t>M</a:t>
            </a:r>
            <a:r>
              <a:rPr dirty="0" sz="900" spc="-5">
                <a:latin typeface="Arial"/>
                <a:cs typeface="Arial"/>
              </a:rPr>
              <a:t>A</a:t>
            </a:r>
            <a:r>
              <a:rPr dirty="0" sz="900" spc="-130">
                <a:latin typeface="Arial"/>
                <a:cs typeface="Arial"/>
              </a:rPr>
              <a:t>N</a:t>
            </a:r>
            <a:r>
              <a:rPr dirty="0" sz="900" spc="-5">
                <a:latin typeface="Arial"/>
                <a:cs typeface="Arial"/>
              </a:rPr>
              <a:t>A</a:t>
            </a:r>
            <a:r>
              <a:rPr dirty="0" sz="900" spc="-105">
                <a:latin typeface="Arial"/>
                <a:cs typeface="Arial"/>
              </a:rPr>
              <a:t>G</a:t>
            </a:r>
            <a:r>
              <a:rPr dirty="0" sz="900" spc="-155">
                <a:latin typeface="Arial"/>
                <a:cs typeface="Arial"/>
              </a:rPr>
              <a:t>E</a:t>
            </a:r>
            <a:r>
              <a:rPr dirty="0" sz="900" spc="-55">
                <a:latin typeface="Arial"/>
                <a:cs typeface="Arial"/>
              </a:rPr>
              <a:t>R</a:t>
            </a:r>
            <a:r>
              <a:rPr dirty="0" sz="900" spc="-10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</a:t>
            </a: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155">
                <a:latin typeface="Arial"/>
                <a:cs typeface="Arial"/>
              </a:rPr>
              <a:t>P</a:t>
            </a:r>
            <a:r>
              <a:rPr dirty="0" sz="900" spc="-105">
                <a:latin typeface="Arial"/>
                <a:cs typeface="Arial"/>
              </a:rPr>
              <a:t>O</a:t>
            </a:r>
            <a:r>
              <a:rPr dirty="0" sz="900" spc="-25"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2119622" y="4703009"/>
            <a:ext cx="1210310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130">
                <a:latin typeface="Arial"/>
                <a:cs typeface="Arial"/>
              </a:rPr>
              <a:t>U</a:t>
            </a:r>
            <a:r>
              <a:rPr dirty="0" sz="900" spc="-80">
                <a:latin typeface="Arial"/>
                <a:cs typeface="Arial"/>
              </a:rPr>
              <a:t>BS</a:t>
            </a:r>
            <a:r>
              <a:rPr dirty="0" sz="900" spc="-105">
                <a:latin typeface="Arial"/>
                <a:cs typeface="Arial"/>
              </a:rPr>
              <a:t>I</a:t>
            </a: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105">
                <a:latin typeface="Arial"/>
                <a:cs typeface="Arial"/>
              </a:rPr>
              <a:t>T</a:t>
            </a:r>
            <a:r>
              <a:rPr dirty="0" sz="900" spc="-155">
                <a:latin typeface="Arial"/>
                <a:cs typeface="Arial"/>
              </a:rPr>
              <a:t>E</a:t>
            </a:r>
            <a:r>
              <a:rPr dirty="0" sz="900" spc="-130">
                <a:latin typeface="Arial"/>
                <a:cs typeface="Arial"/>
              </a:rPr>
              <a:t>NC</a:t>
            </a:r>
            <a:r>
              <a:rPr dirty="0" sz="900" spc="-50">
                <a:latin typeface="Arial"/>
                <a:cs typeface="Arial"/>
              </a:rPr>
              <a:t>E</a:t>
            </a:r>
            <a:r>
              <a:rPr dirty="0" sz="900" spc="-130">
                <a:latin typeface="Arial"/>
                <a:cs typeface="Arial"/>
              </a:rPr>
              <a:t> </a:t>
            </a:r>
            <a:r>
              <a:rPr dirty="0" sz="900" spc="-105">
                <a:latin typeface="Arial"/>
                <a:cs typeface="Arial"/>
              </a:rPr>
              <a:t>O</a:t>
            </a:r>
            <a:r>
              <a:rPr dirty="0" sz="900" spc="-105">
                <a:latin typeface="Arial"/>
                <a:cs typeface="Arial"/>
              </a:rPr>
              <a:t>F</a:t>
            </a:r>
            <a:r>
              <a:rPr dirty="0" sz="900" spc="-45">
                <a:latin typeface="Arial"/>
                <a:cs typeface="Arial"/>
              </a:rPr>
              <a:t>F</a:t>
            </a:r>
            <a:r>
              <a:rPr dirty="0" sz="900" spc="-8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</a:t>
            </a: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155">
                <a:latin typeface="Arial"/>
                <a:cs typeface="Arial"/>
              </a:rPr>
              <a:t>P</a:t>
            </a:r>
            <a:r>
              <a:rPr dirty="0" sz="900" spc="-105">
                <a:latin typeface="Arial"/>
                <a:cs typeface="Arial"/>
              </a:rPr>
              <a:t>O</a:t>
            </a:r>
            <a:r>
              <a:rPr dirty="0" sz="900" spc="-25"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119622" y="3969157"/>
            <a:ext cx="616585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80">
                <a:latin typeface="Arial"/>
                <a:cs typeface="Arial"/>
              </a:rPr>
              <a:t>S&amp;</a:t>
            </a:r>
            <a:r>
              <a:rPr dirty="0" sz="900" spc="-50">
                <a:latin typeface="Arial"/>
                <a:cs typeface="Arial"/>
              </a:rPr>
              <a:t>S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 spc="-105">
                <a:latin typeface="Arial"/>
                <a:cs typeface="Arial"/>
              </a:rPr>
              <a:t>O</a:t>
            </a:r>
            <a:r>
              <a:rPr dirty="0" sz="900" spc="-105">
                <a:latin typeface="Arial"/>
                <a:cs typeface="Arial"/>
              </a:rPr>
              <a:t>F</a:t>
            </a:r>
            <a:r>
              <a:rPr dirty="0" sz="900" spc="-45">
                <a:latin typeface="Arial"/>
                <a:cs typeface="Arial"/>
              </a:rPr>
              <a:t>F</a:t>
            </a:r>
            <a:r>
              <a:rPr dirty="0" sz="900" spc="-8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</a:t>
            </a:r>
            <a:r>
              <a:rPr dirty="0" sz="900" spc="-130">
                <a:latin typeface="Arial"/>
                <a:cs typeface="Arial"/>
              </a:rPr>
              <a:t>D</a:t>
            </a:r>
            <a:r>
              <a:rPr dirty="0" sz="900" spc="-25"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007795" y="4330594"/>
            <a:ext cx="454025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80">
                <a:latin typeface="Arial"/>
                <a:cs typeface="Arial"/>
              </a:rPr>
              <a:t>S&amp;</a:t>
            </a:r>
            <a:r>
              <a:rPr dirty="0" sz="900" spc="-50">
                <a:latin typeface="Arial"/>
                <a:cs typeface="Arial"/>
              </a:rPr>
              <a:t>S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 spc="-105">
                <a:latin typeface="Arial"/>
                <a:cs typeface="Arial"/>
              </a:rPr>
              <a:t>O</a:t>
            </a:r>
            <a:r>
              <a:rPr dirty="0" sz="900" spc="-105">
                <a:latin typeface="Arial"/>
                <a:cs typeface="Arial"/>
              </a:rPr>
              <a:t>F</a:t>
            </a:r>
            <a:r>
              <a:rPr dirty="0" sz="900" spc="-45">
                <a:latin typeface="Arial"/>
                <a:cs typeface="Arial"/>
              </a:rPr>
              <a:t>F</a:t>
            </a:r>
            <a:endParaRPr sz="9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007795" y="4511666"/>
            <a:ext cx="314325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80">
                <a:latin typeface="Arial"/>
                <a:cs typeface="Arial"/>
              </a:rPr>
              <a:t>B</a:t>
            </a:r>
            <a:r>
              <a:rPr dirty="0" sz="900" spc="-55">
                <a:latin typeface="Arial"/>
                <a:cs typeface="Arial"/>
              </a:rPr>
              <a:t>N</a:t>
            </a:r>
            <a:r>
              <a:rPr dirty="0" sz="900" spc="-100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4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883355" y="5830466"/>
            <a:ext cx="766445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80">
                <a:latin typeface="Arial"/>
                <a:cs typeface="Arial"/>
              </a:rPr>
              <a:t>B</a:t>
            </a:r>
            <a:r>
              <a:rPr dirty="0" sz="900" spc="-130">
                <a:latin typeface="Arial"/>
                <a:cs typeface="Arial"/>
              </a:rPr>
              <a:t>U</a:t>
            </a:r>
            <a:r>
              <a:rPr dirty="0" sz="900" spc="-50">
                <a:latin typeface="Arial"/>
                <a:cs typeface="Arial"/>
              </a:rPr>
              <a:t>Y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1</a:t>
            </a: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45">
                <a:latin typeface="Arial"/>
                <a:cs typeface="Arial"/>
              </a:rPr>
              <a:t>T</a:t>
            </a:r>
            <a:r>
              <a:rPr dirty="0" sz="900" spc="-80">
                <a:latin typeface="Arial"/>
                <a:cs typeface="Arial"/>
              </a:rPr>
              <a:t> </a:t>
            </a:r>
            <a:r>
              <a:rPr dirty="0" sz="900" spc="-130">
                <a:latin typeface="Arial"/>
                <a:cs typeface="Arial"/>
              </a:rPr>
              <a:t>H</a:t>
            </a:r>
            <a:r>
              <a:rPr dirty="0" sz="900" spc="-105">
                <a:latin typeface="Arial"/>
                <a:cs typeface="Arial"/>
              </a:rPr>
              <a:t>O</a:t>
            </a:r>
            <a:r>
              <a:rPr dirty="0" sz="900" spc="-150">
                <a:latin typeface="Arial"/>
                <a:cs typeface="Arial"/>
              </a:rPr>
              <a:t>M</a:t>
            </a:r>
            <a:r>
              <a:rPr dirty="0" sz="900" spc="-50"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551096" y="3969157"/>
            <a:ext cx="1189990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130">
                <a:latin typeface="Arial"/>
                <a:cs typeface="Arial"/>
              </a:rPr>
              <a:t>U</a:t>
            </a: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45">
                <a:latin typeface="Arial"/>
                <a:cs typeface="Arial"/>
              </a:rPr>
              <a:t>T</a:t>
            </a:r>
            <a:r>
              <a:rPr dirty="0" sz="900" spc="-80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B</a:t>
            </a:r>
            <a:r>
              <a:rPr dirty="0" sz="900" spc="-130">
                <a:latin typeface="Arial"/>
                <a:cs typeface="Arial"/>
              </a:rPr>
              <a:t>D</a:t>
            </a:r>
            <a:r>
              <a:rPr dirty="0" sz="900" spc="-50">
                <a:latin typeface="Arial"/>
                <a:cs typeface="Arial"/>
              </a:rPr>
              <a:t>E</a:t>
            </a:r>
            <a:r>
              <a:rPr dirty="0" sz="900" spc="-130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155">
                <a:latin typeface="Arial"/>
                <a:cs typeface="Arial"/>
              </a:rPr>
              <a:t>P</a:t>
            </a:r>
            <a:r>
              <a:rPr dirty="0" sz="900" spc="-60">
                <a:latin typeface="Arial"/>
                <a:cs typeface="Arial"/>
              </a:rPr>
              <a:t>O</a:t>
            </a:r>
            <a:r>
              <a:rPr dirty="0" sz="900" spc="-7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/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B</a:t>
            </a:r>
            <a:r>
              <a:rPr dirty="0" sz="900" spc="-130">
                <a:latin typeface="Arial"/>
                <a:cs typeface="Arial"/>
              </a:rPr>
              <a:t>D</a:t>
            </a:r>
            <a:r>
              <a:rPr dirty="0" sz="900" spc="-50">
                <a:latin typeface="Arial"/>
                <a:cs typeface="Arial"/>
              </a:rPr>
              <a:t>E</a:t>
            </a:r>
            <a:r>
              <a:rPr dirty="0" sz="900" spc="-130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X</a:t>
            </a:r>
            <a:r>
              <a:rPr dirty="0" sz="900" spc="-60">
                <a:latin typeface="Arial"/>
                <a:cs typeface="Arial"/>
              </a:rPr>
              <a:t>O</a:t>
            </a:r>
            <a:endParaRPr sz="9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551096" y="4330594"/>
            <a:ext cx="398780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80">
                <a:latin typeface="Arial"/>
                <a:cs typeface="Arial"/>
              </a:rPr>
              <a:t>B</a:t>
            </a:r>
            <a:r>
              <a:rPr dirty="0" sz="900" spc="-55">
                <a:latin typeface="Arial"/>
                <a:cs typeface="Arial"/>
              </a:rPr>
              <a:t>N</a:t>
            </a:r>
            <a:r>
              <a:rPr dirty="0" sz="900" spc="-100">
                <a:latin typeface="Arial"/>
                <a:cs typeface="Arial"/>
              </a:rPr>
              <a:t> </a:t>
            </a:r>
            <a:r>
              <a:rPr dirty="0" sz="900" spc="-130">
                <a:latin typeface="Arial"/>
                <a:cs typeface="Arial"/>
              </a:rPr>
              <a:t>CD</a:t>
            </a:r>
            <a:r>
              <a:rPr dirty="0" sz="900" spc="-55">
                <a:latin typeface="Arial"/>
                <a:cs typeface="Arial"/>
              </a:rPr>
              <a:t>R</a:t>
            </a:r>
            <a:endParaRPr sz="9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551096" y="4511666"/>
            <a:ext cx="1576070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30">
                <a:latin typeface="Arial"/>
                <a:cs typeface="Arial"/>
              </a:rPr>
              <a:t>C</a:t>
            </a:r>
            <a:r>
              <a:rPr dirty="0" sz="900" spc="-105">
                <a:latin typeface="Arial"/>
                <a:cs typeface="Arial"/>
              </a:rPr>
              <a:t>O</a:t>
            </a:r>
            <a:r>
              <a:rPr dirty="0" sz="900" spc="-150">
                <a:latin typeface="Arial"/>
                <a:cs typeface="Arial"/>
              </a:rPr>
              <a:t>M</a:t>
            </a:r>
            <a:r>
              <a:rPr dirty="0" sz="900" spc="-80">
                <a:latin typeface="Arial"/>
                <a:cs typeface="Arial"/>
              </a:rPr>
              <a:t>B</a:t>
            </a:r>
            <a:r>
              <a:rPr dirty="0" sz="900" spc="-5">
                <a:latin typeface="Arial"/>
                <a:cs typeface="Arial"/>
              </a:rPr>
              <a:t>A</a:t>
            </a:r>
            <a:r>
              <a:rPr dirty="0" sz="900" spc="-45">
                <a:latin typeface="Arial"/>
                <a:cs typeface="Arial"/>
              </a:rPr>
              <a:t>T</a:t>
            </a:r>
            <a:r>
              <a:rPr dirty="0" sz="900" spc="-80">
                <a:latin typeface="Arial"/>
                <a:cs typeface="Arial"/>
              </a:rPr>
              <a:t> </a:t>
            </a:r>
            <a:r>
              <a:rPr dirty="0" sz="900" spc="-105">
                <a:latin typeface="Arial"/>
                <a:cs typeface="Arial"/>
              </a:rPr>
              <a:t>T</a:t>
            </a:r>
            <a:r>
              <a:rPr dirty="0" sz="900" spc="-130">
                <a:latin typeface="Arial"/>
                <a:cs typeface="Arial"/>
              </a:rPr>
              <a:t>RN</a:t>
            </a:r>
            <a:r>
              <a:rPr dirty="0" sz="900" spc="-60">
                <a:latin typeface="Arial"/>
                <a:cs typeface="Arial"/>
              </a:rPr>
              <a:t>G</a:t>
            </a:r>
            <a:r>
              <a:rPr dirty="0" sz="900" spc="-70">
                <a:latin typeface="Arial"/>
                <a:cs typeface="Arial"/>
              </a:rPr>
              <a:t> </a:t>
            </a:r>
            <a:r>
              <a:rPr dirty="0" sz="900" spc="-130">
                <a:latin typeface="Arial"/>
                <a:cs typeface="Arial"/>
              </a:rPr>
              <a:t>C</a:t>
            </a:r>
            <a:r>
              <a:rPr dirty="0" sz="900" spc="-105">
                <a:latin typeface="Arial"/>
                <a:cs typeface="Arial"/>
              </a:rPr>
              <a:t>T</a:t>
            </a:r>
            <a:r>
              <a:rPr dirty="0" sz="900" spc="-55">
                <a:latin typeface="Arial"/>
                <a:cs typeface="Arial"/>
              </a:rPr>
              <a:t>R</a:t>
            </a:r>
            <a:r>
              <a:rPr dirty="0" sz="900" spc="-100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55">
                <a:latin typeface="Arial"/>
                <a:cs typeface="Arial"/>
              </a:rPr>
              <a:t>R</a:t>
            </a:r>
            <a:r>
              <a:rPr dirty="0" sz="900" spc="-10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L</a:t>
            </a:r>
            <a:r>
              <a:rPr dirty="0" sz="900" spc="-105">
                <a:latin typeface="Arial"/>
                <a:cs typeface="Arial"/>
              </a:rPr>
              <a:t>O</a:t>
            </a:r>
            <a:r>
              <a:rPr dirty="0" sz="900" spc="-60">
                <a:latin typeface="Arial"/>
                <a:cs typeface="Arial"/>
              </a:rPr>
              <a:t>G</a:t>
            </a:r>
            <a:r>
              <a:rPr dirty="0" sz="900" spc="-70">
                <a:latin typeface="Arial"/>
                <a:cs typeface="Arial"/>
              </a:rPr>
              <a:t> </a:t>
            </a:r>
            <a:r>
              <a:rPr dirty="0" sz="900" spc="-105">
                <a:latin typeface="Arial"/>
                <a:cs typeface="Arial"/>
              </a:rPr>
              <a:t>O</a:t>
            </a:r>
            <a:r>
              <a:rPr dirty="0" sz="900" spc="-45">
                <a:latin typeface="Arial"/>
                <a:cs typeface="Arial"/>
              </a:rPr>
              <a:t>/C</a:t>
            </a:r>
            <a:endParaRPr sz="9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883355" y="6011185"/>
            <a:ext cx="1053465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30">
                <a:latin typeface="Arial"/>
                <a:cs typeface="Arial"/>
              </a:rPr>
              <a:t>C</a:t>
            </a:r>
            <a:r>
              <a:rPr dirty="0" sz="900" spc="-105">
                <a:latin typeface="Arial"/>
                <a:cs typeface="Arial"/>
              </a:rPr>
              <a:t>O</a:t>
            </a:r>
            <a:r>
              <a:rPr dirty="0" sz="900" spc="-150">
                <a:latin typeface="Arial"/>
                <a:cs typeface="Arial"/>
              </a:rPr>
              <a:t>M</a:t>
            </a:r>
            <a:r>
              <a:rPr dirty="0" sz="900" spc="-155">
                <a:latin typeface="Arial"/>
                <a:cs typeface="Arial"/>
              </a:rPr>
              <a:t>P</a:t>
            </a:r>
            <a:r>
              <a:rPr dirty="0" sz="900" spc="-50">
                <a:latin typeface="Arial"/>
                <a:cs typeface="Arial"/>
              </a:rPr>
              <a:t>L</a:t>
            </a:r>
            <a:r>
              <a:rPr dirty="0" sz="900" spc="-155">
                <a:latin typeface="Arial"/>
                <a:cs typeface="Arial"/>
              </a:rPr>
              <a:t>E</a:t>
            </a:r>
            <a:r>
              <a:rPr dirty="0" sz="900" spc="-105">
                <a:latin typeface="Arial"/>
                <a:cs typeface="Arial"/>
              </a:rPr>
              <a:t>T</a:t>
            </a:r>
            <a:r>
              <a:rPr dirty="0" sz="900" spc="-50">
                <a:latin typeface="Arial"/>
                <a:cs typeface="Arial"/>
              </a:rPr>
              <a:t>E</a:t>
            </a:r>
            <a:r>
              <a:rPr dirty="0" sz="900" spc="-130">
                <a:latin typeface="Arial"/>
                <a:cs typeface="Arial"/>
              </a:rPr>
              <a:t> </a:t>
            </a:r>
            <a:r>
              <a:rPr dirty="0" sz="900" spc="-150">
                <a:latin typeface="Arial"/>
                <a:cs typeface="Arial"/>
              </a:rPr>
              <a:t>M</a:t>
            </a:r>
            <a:r>
              <a:rPr dirty="0" sz="900" spc="-5">
                <a:latin typeface="Arial"/>
                <a:cs typeface="Arial"/>
              </a:rPr>
              <a:t>A</a:t>
            </a: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105">
                <a:latin typeface="Arial"/>
                <a:cs typeface="Arial"/>
              </a:rPr>
              <a:t>T</a:t>
            </a:r>
            <a:r>
              <a:rPr dirty="0" sz="900" spc="-155">
                <a:latin typeface="Arial"/>
                <a:cs typeface="Arial"/>
              </a:rPr>
              <a:t>E</a:t>
            </a:r>
            <a:r>
              <a:rPr dirty="0" sz="900" spc="-130">
                <a:latin typeface="Arial"/>
                <a:cs typeface="Arial"/>
              </a:rPr>
              <a:t>R</a:t>
            </a:r>
            <a:r>
              <a:rPr dirty="0" sz="900" spc="-25">
                <a:latin typeface="Arial"/>
                <a:cs typeface="Arial"/>
              </a:rPr>
              <a:t>'</a:t>
            </a:r>
            <a:r>
              <a:rPr dirty="0" sz="900" spc="-50"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119622" y="5830466"/>
            <a:ext cx="1168400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55">
                <a:latin typeface="Arial"/>
                <a:cs typeface="Arial"/>
              </a:rPr>
              <a:t>P</a:t>
            </a:r>
            <a:r>
              <a:rPr dirty="0" sz="900" spc="-130">
                <a:latin typeface="Arial"/>
                <a:cs typeface="Arial"/>
              </a:rPr>
              <a:t>URCH</a:t>
            </a:r>
            <a:r>
              <a:rPr dirty="0" sz="900" spc="-5">
                <a:latin typeface="Arial"/>
                <a:cs typeface="Arial"/>
              </a:rPr>
              <a:t>A</a:t>
            </a: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50">
                <a:latin typeface="Arial"/>
                <a:cs typeface="Arial"/>
              </a:rPr>
              <a:t>E</a:t>
            </a:r>
            <a:r>
              <a:rPr dirty="0" sz="900" spc="-130">
                <a:latin typeface="Arial"/>
                <a:cs typeface="Arial"/>
              </a:rPr>
              <a:t> </a:t>
            </a:r>
            <a:r>
              <a:rPr dirty="0" sz="900" spc="-105">
                <a:latin typeface="Arial"/>
                <a:cs typeface="Arial"/>
              </a:rPr>
              <a:t>T</a:t>
            </a:r>
            <a:r>
              <a:rPr dirty="0" sz="900" spc="-105">
                <a:latin typeface="Arial"/>
                <a:cs typeface="Arial"/>
              </a:rPr>
              <a:t>I</a:t>
            </a:r>
            <a:r>
              <a:rPr dirty="0" sz="900" spc="-150">
                <a:latin typeface="Arial"/>
                <a:cs typeface="Arial"/>
              </a:rPr>
              <a:t>M</a:t>
            </a:r>
            <a:r>
              <a:rPr dirty="0" sz="900" spc="-50">
                <a:latin typeface="Arial"/>
                <a:cs typeface="Arial"/>
              </a:rPr>
              <a:t>E</a:t>
            </a:r>
            <a:r>
              <a:rPr dirty="0" sz="900" spc="-130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130">
                <a:latin typeface="Arial"/>
                <a:cs typeface="Arial"/>
              </a:rPr>
              <a:t>H</a:t>
            </a:r>
            <a:r>
              <a:rPr dirty="0" sz="900" spc="-5">
                <a:latin typeface="Arial"/>
                <a:cs typeface="Arial"/>
              </a:rPr>
              <a:t>A</a:t>
            </a:r>
            <a:r>
              <a:rPr dirty="0" sz="900" spc="-130">
                <a:latin typeface="Arial"/>
                <a:cs typeface="Arial"/>
              </a:rPr>
              <a:t>R</a:t>
            </a:r>
            <a:r>
              <a:rPr dirty="0" sz="900" spc="-50"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979073" y="5287957"/>
            <a:ext cx="762635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80">
                <a:latin typeface="Arial"/>
                <a:cs typeface="Arial"/>
              </a:rPr>
              <a:t>B</a:t>
            </a:r>
            <a:r>
              <a:rPr dirty="0" sz="900" spc="-105">
                <a:latin typeface="Arial"/>
                <a:cs typeface="Arial"/>
              </a:rPr>
              <a:t>I</a:t>
            </a:r>
            <a:r>
              <a:rPr dirty="0" sz="900" spc="-130">
                <a:latin typeface="Arial"/>
                <a:cs typeface="Arial"/>
              </a:rPr>
              <a:t>R</a:t>
            </a:r>
            <a:r>
              <a:rPr dirty="0" sz="900" spc="-105">
                <a:latin typeface="Arial"/>
                <a:cs typeface="Arial"/>
              </a:rPr>
              <a:t>T</a:t>
            </a:r>
            <a:r>
              <a:rPr dirty="0" sz="900" spc="-55">
                <a:latin typeface="Arial"/>
                <a:cs typeface="Arial"/>
              </a:rPr>
              <a:t>H</a:t>
            </a:r>
            <a:r>
              <a:rPr dirty="0" sz="900" spc="-10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1</a:t>
            </a: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45">
                <a:latin typeface="Arial"/>
                <a:cs typeface="Arial"/>
              </a:rPr>
              <a:t>T</a:t>
            </a:r>
            <a:r>
              <a:rPr dirty="0" sz="900" spc="-80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105">
                <a:latin typeface="Arial"/>
                <a:cs typeface="Arial"/>
              </a:rPr>
              <a:t>O</a:t>
            </a:r>
            <a:r>
              <a:rPr dirty="0" sz="900" spc="-55">
                <a:latin typeface="Arial"/>
                <a:cs typeface="Arial"/>
              </a:rPr>
              <a:t>N</a:t>
            </a:r>
            <a:endParaRPr sz="9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2119622" y="5287957"/>
            <a:ext cx="772160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80">
                <a:latin typeface="Arial"/>
                <a:cs typeface="Arial"/>
              </a:rPr>
              <a:t>B</a:t>
            </a:r>
            <a:r>
              <a:rPr dirty="0" sz="900" spc="-105">
                <a:latin typeface="Arial"/>
                <a:cs typeface="Arial"/>
              </a:rPr>
              <a:t>I</a:t>
            </a:r>
            <a:r>
              <a:rPr dirty="0" sz="900" spc="-130">
                <a:latin typeface="Arial"/>
                <a:cs typeface="Arial"/>
              </a:rPr>
              <a:t>R</a:t>
            </a:r>
            <a:r>
              <a:rPr dirty="0" sz="900" spc="-105">
                <a:latin typeface="Arial"/>
                <a:cs typeface="Arial"/>
              </a:rPr>
              <a:t>T</a:t>
            </a:r>
            <a:r>
              <a:rPr dirty="0" sz="900" spc="-55">
                <a:latin typeface="Arial"/>
                <a:cs typeface="Arial"/>
              </a:rPr>
              <a:t>H</a:t>
            </a:r>
            <a:r>
              <a:rPr dirty="0" sz="900" spc="-10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2</a:t>
            </a:r>
            <a:r>
              <a:rPr dirty="0" sz="900" spc="-130">
                <a:latin typeface="Arial"/>
                <a:cs typeface="Arial"/>
              </a:rPr>
              <a:t>N</a:t>
            </a:r>
            <a:r>
              <a:rPr dirty="0" sz="900" spc="-55">
                <a:latin typeface="Arial"/>
                <a:cs typeface="Arial"/>
              </a:rPr>
              <a:t>D</a:t>
            </a:r>
            <a:r>
              <a:rPr dirty="0" sz="900" spc="-100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105">
                <a:latin typeface="Arial"/>
                <a:cs typeface="Arial"/>
              </a:rPr>
              <a:t>O</a:t>
            </a:r>
            <a:r>
              <a:rPr dirty="0" sz="900" spc="-55">
                <a:latin typeface="Arial"/>
                <a:cs typeface="Arial"/>
              </a:rPr>
              <a:t>N</a:t>
            </a:r>
            <a:endParaRPr sz="9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007795" y="4149946"/>
            <a:ext cx="588010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5">
                <a:latin typeface="Arial"/>
                <a:cs typeface="Arial"/>
              </a:rPr>
              <a:t>T</a:t>
            </a:r>
            <a:r>
              <a:rPr dirty="0" sz="900" spc="-130">
                <a:latin typeface="Arial"/>
                <a:cs typeface="Arial"/>
              </a:rPr>
              <a:t>R</a:t>
            </a:r>
            <a:r>
              <a:rPr dirty="0" sz="900" spc="-5">
                <a:latin typeface="Arial"/>
                <a:cs typeface="Arial"/>
              </a:rPr>
              <a:t>A</a:t>
            </a:r>
            <a:r>
              <a:rPr dirty="0" sz="900" spc="-130">
                <a:latin typeface="Arial"/>
                <a:cs typeface="Arial"/>
              </a:rPr>
              <a:t>N</a:t>
            </a:r>
            <a:r>
              <a:rPr dirty="0" sz="900" spc="-50">
                <a:latin typeface="Arial"/>
                <a:cs typeface="Arial"/>
              </a:rPr>
              <a:t>S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 spc="-105">
                <a:latin typeface="Arial"/>
                <a:cs typeface="Arial"/>
              </a:rPr>
              <a:t>O</a:t>
            </a:r>
            <a:r>
              <a:rPr dirty="0" sz="900" spc="-105">
                <a:latin typeface="Arial"/>
                <a:cs typeface="Arial"/>
              </a:rPr>
              <a:t>F</a:t>
            </a:r>
            <a:r>
              <a:rPr dirty="0" sz="900" spc="-45">
                <a:latin typeface="Arial"/>
                <a:cs typeface="Arial"/>
              </a:rPr>
              <a:t>F</a:t>
            </a:r>
            <a:endParaRPr sz="9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883355" y="5107239"/>
            <a:ext cx="958215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55">
                <a:latin typeface="Arial"/>
                <a:cs typeface="Arial"/>
              </a:rPr>
              <a:t>P</a:t>
            </a:r>
            <a:r>
              <a:rPr dirty="0" sz="900" spc="-130">
                <a:latin typeface="Arial"/>
                <a:cs typeface="Arial"/>
              </a:rPr>
              <a:t>U</a:t>
            </a:r>
            <a:r>
              <a:rPr dirty="0" sz="900" spc="-80">
                <a:latin typeface="Arial"/>
                <a:cs typeface="Arial"/>
              </a:rPr>
              <a:t>B</a:t>
            </a:r>
            <a:r>
              <a:rPr dirty="0" sz="900" spc="-50">
                <a:latin typeface="Arial"/>
                <a:cs typeface="Arial"/>
              </a:rPr>
              <a:t>L</a:t>
            </a:r>
            <a:r>
              <a:rPr dirty="0" sz="900" spc="-105">
                <a:latin typeface="Arial"/>
                <a:cs typeface="Arial"/>
              </a:rPr>
              <a:t>I</a:t>
            </a: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55">
                <a:latin typeface="Arial"/>
                <a:cs typeface="Arial"/>
              </a:rPr>
              <a:t>H</a:t>
            </a:r>
            <a:r>
              <a:rPr dirty="0" sz="900" spc="-10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1</a:t>
            </a: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45">
                <a:latin typeface="Arial"/>
                <a:cs typeface="Arial"/>
              </a:rPr>
              <a:t>T</a:t>
            </a:r>
            <a:r>
              <a:rPr dirty="0" sz="900" spc="-80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B</a:t>
            </a:r>
            <a:r>
              <a:rPr dirty="0" sz="900" spc="-105">
                <a:latin typeface="Arial"/>
                <a:cs typeface="Arial"/>
              </a:rPr>
              <a:t>OO</a:t>
            </a:r>
            <a:r>
              <a:rPr dirty="0" sz="900" spc="-50">
                <a:latin typeface="Arial"/>
                <a:cs typeface="Arial"/>
              </a:rPr>
              <a:t>K</a:t>
            </a:r>
            <a:endParaRPr sz="9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883355" y="5287957"/>
            <a:ext cx="890905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105">
                <a:latin typeface="Arial"/>
                <a:cs typeface="Arial"/>
              </a:rPr>
              <a:t>T</a:t>
            </a:r>
            <a:r>
              <a:rPr dirty="0" sz="900" spc="-5">
                <a:latin typeface="Arial"/>
                <a:cs typeface="Arial"/>
              </a:rPr>
              <a:t>A</a:t>
            </a:r>
            <a:r>
              <a:rPr dirty="0" sz="900" spc="-130">
                <a:latin typeface="Arial"/>
                <a:cs typeface="Arial"/>
              </a:rPr>
              <a:t>R</a:t>
            </a:r>
            <a:r>
              <a:rPr dirty="0" sz="900" spc="-45">
                <a:latin typeface="Arial"/>
                <a:cs typeface="Arial"/>
              </a:rPr>
              <a:t>T</a:t>
            </a:r>
            <a:r>
              <a:rPr dirty="0" sz="900" spc="-8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2</a:t>
            </a:r>
            <a:r>
              <a:rPr dirty="0" sz="900" spc="-130">
                <a:latin typeface="Arial"/>
                <a:cs typeface="Arial"/>
              </a:rPr>
              <a:t>N</a:t>
            </a:r>
            <a:r>
              <a:rPr dirty="0" sz="900" spc="-55">
                <a:latin typeface="Arial"/>
                <a:cs typeface="Arial"/>
              </a:rPr>
              <a:t>D</a:t>
            </a:r>
            <a:r>
              <a:rPr dirty="0" sz="900" spc="-100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B</a:t>
            </a:r>
            <a:r>
              <a:rPr dirty="0" sz="900" spc="-105">
                <a:latin typeface="Arial"/>
                <a:cs typeface="Arial"/>
              </a:rPr>
              <a:t>OO</a:t>
            </a:r>
            <a:r>
              <a:rPr dirty="0" sz="900" spc="-50">
                <a:latin typeface="Arial"/>
                <a:cs typeface="Arial"/>
              </a:rPr>
              <a:t>K</a:t>
            </a:r>
            <a:endParaRPr sz="9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883355" y="5469029"/>
            <a:ext cx="1162050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30">
                <a:latin typeface="Arial"/>
                <a:cs typeface="Arial"/>
              </a:rPr>
              <a:t>R</a:t>
            </a:r>
            <a:r>
              <a:rPr dirty="0" sz="900" spc="-155">
                <a:latin typeface="Arial"/>
                <a:cs typeface="Arial"/>
              </a:rPr>
              <a:t>E</a:t>
            </a:r>
            <a:r>
              <a:rPr dirty="0" sz="900" spc="-105">
                <a:latin typeface="Arial"/>
                <a:cs typeface="Arial"/>
              </a:rPr>
              <a:t>T</a:t>
            </a:r>
            <a:r>
              <a:rPr dirty="0" sz="900" spc="-105">
                <a:latin typeface="Arial"/>
                <a:cs typeface="Arial"/>
              </a:rPr>
              <a:t>I</a:t>
            </a:r>
            <a:r>
              <a:rPr dirty="0" sz="900" spc="-130">
                <a:latin typeface="Arial"/>
                <a:cs typeface="Arial"/>
              </a:rPr>
              <a:t>R</a:t>
            </a:r>
            <a:r>
              <a:rPr dirty="0" sz="900" spc="-155">
                <a:latin typeface="Arial"/>
                <a:cs typeface="Arial"/>
              </a:rPr>
              <a:t>E</a:t>
            </a:r>
            <a:r>
              <a:rPr dirty="0" sz="900" spc="-150">
                <a:latin typeface="Arial"/>
                <a:cs typeface="Arial"/>
              </a:rPr>
              <a:t>M</a:t>
            </a:r>
            <a:r>
              <a:rPr dirty="0" sz="900" spc="-155">
                <a:latin typeface="Arial"/>
                <a:cs typeface="Arial"/>
              </a:rPr>
              <a:t>E</a:t>
            </a:r>
            <a:r>
              <a:rPr dirty="0" sz="900" spc="-130">
                <a:latin typeface="Arial"/>
                <a:cs typeface="Arial"/>
              </a:rPr>
              <a:t>N</a:t>
            </a:r>
            <a:r>
              <a:rPr dirty="0" sz="900" spc="-45">
                <a:latin typeface="Arial"/>
                <a:cs typeface="Arial"/>
              </a:rPr>
              <a:t>T</a:t>
            </a:r>
            <a:r>
              <a:rPr dirty="0" sz="900" spc="-80">
                <a:latin typeface="Arial"/>
                <a:cs typeface="Arial"/>
              </a:rPr>
              <a:t> </a:t>
            </a:r>
            <a:r>
              <a:rPr dirty="0" sz="900" spc="-155">
                <a:latin typeface="Arial"/>
                <a:cs typeface="Arial"/>
              </a:rPr>
              <a:t>P</a:t>
            </a:r>
            <a:r>
              <a:rPr dirty="0" sz="900" spc="-50">
                <a:latin typeface="Arial"/>
                <a:cs typeface="Arial"/>
              </a:rPr>
              <a:t>L</a:t>
            </a:r>
            <a:r>
              <a:rPr dirty="0" sz="900" spc="-5">
                <a:latin typeface="Arial"/>
                <a:cs typeface="Arial"/>
              </a:rPr>
              <a:t>A</a:t>
            </a:r>
            <a:r>
              <a:rPr dirty="0" sz="900" spc="-55">
                <a:latin typeface="Arial"/>
                <a:cs typeface="Arial"/>
              </a:rPr>
              <a:t>N</a:t>
            </a:r>
            <a:r>
              <a:rPr dirty="0" sz="900" spc="-10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</a:t>
            </a:r>
            <a:r>
              <a:rPr dirty="0" sz="900" spc="-105">
                <a:latin typeface="Arial"/>
                <a:cs typeface="Arial"/>
              </a:rPr>
              <a:t>I</a:t>
            </a:r>
            <a:r>
              <a:rPr dirty="0" sz="900" spc="-105">
                <a:latin typeface="Arial"/>
                <a:cs typeface="Arial"/>
              </a:rPr>
              <a:t>O</a:t>
            </a:r>
            <a:r>
              <a:rPr dirty="0" sz="900" spc="-130">
                <a:latin typeface="Arial"/>
                <a:cs typeface="Arial"/>
              </a:rPr>
              <a:t>C</a:t>
            </a:r>
            <a:r>
              <a:rPr dirty="0" sz="900" spc="-25"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3883355" y="5649748"/>
            <a:ext cx="1034415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155">
                <a:latin typeface="Arial"/>
                <a:cs typeface="Arial"/>
              </a:rPr>
              <a:t>P</a:t>
            </a:r>
            <a:r>
              <a:rPr dirty="0" sz="900" spc="-105">
                <a:latin typeface="Arial"/>
                <a:cs typeface="Arial"/>
              </a:rPr>
              <a:t>O</a:t>
            </a:r>
            <a:r>
              <a:rPr dirty="0" sz="900" spc="-130">
                <a:latin typeface="Arial"/>
                <a:cs typeface="Arial"/>
              </a:rPr>
              <a:t>U</a:t>
            </a: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50">
                <a:latin typeface="Arial"/>
                <a:cs typeface="Arial"/>
              </a:rPr>
              <a:t>E</a:t>
            </a:r>
            <a:r>
              <a:rPr dirty="0" sz="900" spc="-130">
                <a:latin typeface="Arial"/>
                <a:cs typeface="Arial"/>
              </a:rPr>
              <a:t> </a:t>
            </a:r>
            <a:r>
              <a:rPr dirty="0" sz="900" spc="-105">
                <a:latin typeface="Arial"/>
                <a:cs typeface="Arial"/>
              </a:rPr>
              <a:t>F</a:t>
            </a:r>
            <a:r>
              <a:rPr dirty="0" sz="900" spc="-105">
                <a:latin typeface="Arial"/>
                <a:cs typeface="Arial"/>
              </a:rPr>
              <a:t>I</a:t>
            </a:r>
            <a:r>
              <a:rPr dirty="0" sz="900" spc="-130">
                <a:latin typeface="Arial"/>
                <a:cs typeface="Arial"/>
              </a:rPr>
              <a:t>N</a:t>
            </a:r>
            <a:r>
              <a:rPr dirty="0" sz="900" spc="-105">
                <a:latin typeface="Arial"/>
                <a:cs typeface="Arial"/>
              </a:rPr>
              <a:t>I</a:t>
            </a: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130">
                <a:latin typeface="Arial"/>
                <a:cs typeface="Arial"/>
              </a:rPr>
              <a:t>H</a:t>
            </a:r>
            <a:r>
              <a:rPr dirty="0" sz="900" spc="-155">
                <a:latin typeface="Arial"/>
                <a:cs typeface="Arial"/>
              </a:rPr>
              <a:t>E</a:t>
            </a:r>
            <a:r>
              <a:rPr dirty="0" sz="900" spc="-50">
                <a:latin typeface="Arial"/>
                <a:cs typeface="Arial"/>
              </a:rPr>
              <a:t>S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B</a:t>
            </a:r>
            <a:r>
              <a:rPr dirty="0" sz="900" spc="-50"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2119622" y="5649748"/>
            <a:ext cx="1224280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30">
                <a:latin typeface="Arial"/>
                <a:cs typeface="Arial"/>
              </a:rPr>
              <a:t>C</a:t>
            </a:r>
            <a:r>
              <a:rPr dirty="0" sz="900" spc="-105">
                <a:latin typeface="Arial"/>
                <a:cs typeface="Arial"/>
              </a:rPr>
              <a:t>O</a:t>
            </a:r>
            <a:r>
              <a:rPr dirty="0" sz="900" spc="-50">
                <a:latin typeface="Arial"/>
                <a:cs typeface="Arial"/>
              </a:rPr>
              <a:t>LL</a:t>
            </a:r>
            <a:r>
              <a:rPr dirty="0" sz="900" spc="-155">
                <a:latin typeface="Arial"/>
                <a:cs typeface="Arial"/>
              </a:rPr>
              <a:t>E</a:t>
            </a:r>
            <a:r>
              <a:rPr dirty="0" sz="900" spc="-105">
                <a:latin typeface="Arial"/>
                <a:cs typeface="Arial"/>
              </a:rPr>
              <a:t>G</a:t>
            </a:r>
            <a:r>
              <a:rPr dirty="0" sz="900" spc="-50">
                <a:latin typeface="Arial"/>
                <a:cs typeface="Arial"/>
              </a:rPr>
              <a:t>E</a:t>
            </a:r>
            <a:r>
              <a:rPr dirty="0" sz="900" spc="-130">
                <a:latin typeface="Arial"/>
                <a:cs typeface="Arial"/>
              </a:rPr>
              <a:t> </a:t>
            </a:r>
            <a:r>
              <a:rPr dirty="0" sz="900" spc="-105">
                <a:latin typeface="Arial"/>
                <a:cs typeface="Arial"/>
              </a:rPr>
              <a:t>F</a:t>
            </a:r>
            <a:r>
              <a:rPr dirty="0" sz="900" spc="-130">
                <a:latin typeface="Arial"/>
                <a:cs typeface="Arial"/>
              </a:rPr>
              <a:t>UN</a:t>
            </a:r>
            <a:r>
              <a:rPr dirty="0" sz="900" spc="-55">
                <a:latin typeface="Arial"/>
                <a:cs typeface="Arial"/>
              </a:rPr>
              <a:t>D</a:t>
            </a:r>
            <a:r>
              <a:rPr dirty="0" sz="900" spc="-10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-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130">
                <a:latin typeface="Arial"/>
                <a:cs typeface="Arial"/>
              </a:rPr>
              <a:t>CH</a:t>
            </a:r>
            <a:r>
              <a:rPr dirty="0" sz="900" spc="-105">
                <a:latin typeface="Arial"/>
                <a:cs typeface="Arial"/>
              </a:rPr>
              <a:t>I</a:t>
            </a:r>
            <a:r>
              <a:rPr dirty="0" sz="900" spc="-50">
                <a:latin typeface="Arial"/>
                <a:cs typeface="Arial"/>
              </a:rPr>
              <a:t>L</a:t>
            </a:r>
            <a:r>
              <a:rPr dirty="0" sz="900" spc="-55">
                <a:latin typeface="Arial"/>
                <a:cs typeface="Arial"/>
              </a:rPr>
              <a:t>D</a:t>
            </a:r>
            <a:r>
              <a:rPr dirty="0" sz="900" spc="-10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979073" y="5107239"/>
            <a:ext cx="465455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50">
                <a:latin typeface="Arial"/>
                <a:cs typeface="Arial"/>
              </a:rPr>
              <a:t>M</a:t>
            </a:r>
            <a:r>
              <a:rPr dirty="0" sz="900" spc="-5">
                <a:latin typeface="Arial"/>
                <a:cs typeface="Arial"/>
              </a:rPr>
              <a:t>A</a:t>
            </a:r>
            <a:r>
              <a:rPr dirty="0" sz="900" spc="-130">
                <a:latin typeface="Arial"/>
                <a:cs typeface="Arial"/>
              </a:rPr>
              <a:t>RR</a:t>
            </a:r>
            <a:r>
              <a:rPr dirty="0" sz="900" spc="-105">
                <a:latin typeface="Arial"/>
                <a:cs typeface="Arial"/>
              </a:rPr>
              <a:t>I</a:t>
            </a:r>
            <a:r>
              <a:rPr dirty="0" sz="900" spc="-155">
                <a:latin typeface="Arial"/>
                <a:cs typeface="Arial"/>
              </a:rPr>
              <a:t>E</a:t>
            </a:r>
            <a:r>
              <a:rPr dirty="0" sz="900" spc="-55">
                <a:latin typeface="Arial"/>
                <a:cs typeface="Arial"/>
              </a:rPr>
              <a:t>D</a:t>
            </a:r>
            <a:endParaRPr sz="9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2119622" y="5107239"/>
            <a:ext cx="881380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105">
                <a:latin typeface="Arial"/>
                <a:cs typeface="Arial"/>
              </a:rPr>
              <a:t>T</a:t>
            </a:r>
            <a:r>
              <a:rPr dirty="0" sz="900" spc="-5">
                <a:latin typeface="Arial"/>
                <a:cs typeface="Arial"/>
              </a:rPr>
              <a:t>A</a:t>
            </a:r>
            <a:r>
              <a:rPr dirty="0" sz="900" spc="-130">
                <a:latin typeface="Arial"/>
                <a:cs typeface="Arial"/>
              </a:rPr>
              <a:t>R</a:t>
            </a:r>
            <a:r>
              <a:rPr dirty="0" sz="900" spc="-45">
                <a:latin typeface="Arial"/>
                <a:cs typeface="Arial"/>
              </a:rPr>
              <a:t>T</a:t>
            </a:r>
            <a:r>
              <a:rPr dirty="0" sz="900" spc="-8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1</a:t>
            </a: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45">
                <a:latin typeface="Arial"/>
                <a:cs typeface="Arial"/>
              </a:rPr>
              <a:t>T</a:t>
            </a:r>
            <a:r>
              <a:rPr dirty="0" sz="900" spc="-80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B</a:t>
            </a:r>
            <a:r>
              <a:rPr dirty="0" sz="900" spc="-105">
                <a:latin typeface="Arial"/>
                <a:cs typeface="Arial"/>
              </a:rPr>
              <a:t>OO</a:t>
            </a:r>
            <a:r>
              <a:rPr dirty="0" sz="900" spc="-50">
                <a:latin typeface="Arial"/>
                <a:cs typeface="Arial"/>
              </a:rPr>
              <a:t>K</a:t>
            </a:r>
            <a:endParaRPr sz="9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551096" y="4149946"/>
            <a:ext cx="958215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30">
                <a:latin typeface="Arial"/>
                <a:cs typeface="Arial"/>
              </a:rPr>
              <a:t>D</a:t>
            </a:r>
            <a:r>
              <a:rPr dirty="0" sz="900" spc="-155">
                <a:latin typeface="Arial"/>
                <a:cs typeface="Arial"/>
              </a:rPr>
              <a:t>E</a:t>
            </a:r>
            <a:r>
              <a:rPr dirty="0" sz="900" spc="-50">
                <a:latin typeface="Arial"/>
                <a:cs typeface="Arial"/>
              </a:rPr>
              <a:t>P</a:t>
            </a:r>
            <a:r>
              <a:rPr dirty="0" sz="900" spc="-130">
                <a:latin typeface="Arial"/>
                <a:cs typeface="Arial"/>
              </a:rPr>
              <a:t> </a:t>
            </a:r>
            <a:r>
              <a:rPr dirty="0" sz="900" spc="-130">
                <a:latin typeface="Arial"/>
                <a:cs typeface="Arial"/>
              </a:rPr>
              <a:t>CD</a:t>
            </a:r>
            <a:r>
              <a:rPr dirty="0" sz="900" spc="-55">
                <a:latin typeface="Arial"/>
                <a:cs typeface="Arial"/>
              </a:rPr>
              <a:t>R</a:t>
            </a:r>
            <a:r>
              <a:rPr dirty="0" sz="900" spc="-100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130">
                <a:latin typeface="Arial"/>
                <a:cs typeface="Arial"/>
              </a:rPr>
              <a:t>U</a:t>
            </a: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45">
                <a:latin typeface="Arial"/>
                <a:cs typeface="Arial"/>
              </a:rPr>
              <a:t>T</a:t>
            </a:r>
            <a:r>
              <a:rPr dirty="0" sz="900" spc="-80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B</a:t>
            </a:r>
            <a:r>
              <a:rPr dirty="0" sz="900" spc="-130">
                <a:latin typeface="Arial"/>
                <a:cs typeface="Arial"/>
              </a:rPr>
              <a:t>D</a:t>
            </a:r>
            <a:r>
              <a:rPr dirty="0" sz="900" spc="-50"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5637261" y="5107239"/>
            <a:ext cx="967740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55">
                <a:latin typeface="Arial"/>
                <a:cs typeface="Arial"/>
              </a:rPr>
              <a:t>P</a:t>
            </a:r>
            <a:r>
              <a:rPr dirty="0" sz="900" spc="-130">
                <a:latin typeface="Arial"/>
                <a:cs typeface="Arial"/>
              </a:rPr>
              <a:t>U</a:t>
            </a:r>
            <a:r>
              <a:rPr dirty="0" sz="900" spc="-80">
                <a:latin typeface="Arial"/>
                <a:cs typeface="Arial"/>
              </a:rPr>
              <a:t>B</a:t>
            </a:r>
            <a:r>
              <a:rPr dirty="0" sz="900" spc="-50">
                <a:latin typeface="Arial"/>
                <a:cs typeface="Arial"/>
              </a:rPr>
              <a:t>L</a:t>
            </a:r>
            <a:r>
              <a:rPr dirty="0" sz="900" spc="-105">
                <a:latin typeface="Arial"/>
                <a:cs typeface="Arial"/>
              </a:rPr>
              <a:t>I</a:t>
            </a: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55">
                <a:latin typeface="Arial"/>
                <a:cs typeface="Arial"/>
              </a:rPr>
              <a:t>H</a:t>
            </a:r>
            <a:r>
              <a:rPr dirty="0" sz="900" spc="-10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2</a:t>
            </a:r>
            <a:r>
              <a:rPr dirty="0" sz="900" spc="-130">
                <a:latin typeface="Arial"/>
                <a:cs typeface="Arial"/>
              </a:rPr>
              <a:t>N</a:t>
            </a:r>
            <a:r>
              <a:rPr dirty="0" sz="900" spc="-55">
                <a:latin typeface="Arial"/>
                <a:cs typeface="Arial"/>
              </a:rPr>
              <a:t>D</a:t>
            </a:r>
            <a:r>
              <a:rPr dirty="0" sz="900" spc="-100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B</a:t>
            </a:r>
            <a:r>
              <a:rPr dirty="0" sz="900" spc="-105">
                <a:latin typeface="Arial"/>
                <a:cs typeface="Arial"/>
              </a:rPr>
              <a:t>OO</a:t>
            </a:r>
            <a:r>
              <a:rPr dirty="0" sz="900" spc="-50">
                <a:latin typeface="Arial"/>
                <a:cs typeface="Arial"/>
              </a:rPr>
              <a:t>K</a:t>
            </a:r>
            <a:endParaRPr sz="9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637261" y="5287957"/>
            <a:ext cx="1219200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30">
                <a:latin typeface="Arial"/>
                <a:cs typeface="Arial"/>
              </a:rPr>
              <a:t>R</a:t>
            </a:r>
            <a:r>
              <a:rPr dirty="0" sz="900" spc="-155">
                <a:latin typeface="Arial"/>
                <a:cs typeface="Arial"/>
              </a:rPr>
              <a:t>E</a:t>
            </a:r>
            <a:r>
              <a:rPr dirty="0" sz="900" spc="-105">
                <a:latin typeface="Arial"/>
                <a:cs typeface="Arial"/>
              </a:rPr>
              <a:t>I</a:t>
            </a:r>
            <a:r>
              <a:rPr dirty="0" sz="900" spc="-105">
                <a:latin typeface="Arial"/>
                <a:cs typeface="Arial"/>
              </a:rPr>
              <a:t>T</a:t>
            </a:r>
            <a:r>
              <a:rPr dirty="0" sz="900" spc="-105">
                <a:latin typeface="Arial"/>
                <a:cs typeface="Arial"/>
              </a:rPr>
              <a:t>I</a:t>
            </a:r>
            <a:r>
              <a:rPr dirty="0" sz="900" spc="-130">
                <a:latin typeface="Arial"/>
                <a:cs typeface="Arial"/>
              </a:rPr>
              <a:t>R</a:t>
            </a:r>
            <a:r>
              <a:rPr dirty="0" sz="900" spc="-155">
                <a:latin typeface="Arial"/>
                <a:cs typeface="Arial"/>
              </a:rPr>
              <a:t>E</a:t>
            </a:r>
            <a:r>
              <a:rPr dirty="0" sz="900" spc="-150">
                <a:latin typeface="Arial"/>
                <a:cs typeface="Arial"/>
              </a:rPr>
              <a:t>M</a:t>
            </a:r>
            <a:r>
              <a:rPr dirty="0" sz="900" spc="-155">
                <a:latin typeface="Arial"/>
                <a:cs typeface="Arial"/>
              </a:rPr>
              <a:t>E</a:t>
            </a:r>
            <a:r>
              <a:rPr dirty="0" sz="900" spc="-130">
                <a:latin typeface="Arial"/>
                <a:cs typeface="Arial"/>
              </a:rPr>
              <a:t>N</a:t>
            </a:r>
            <a:r>
              <a:rPr dirty="0" sz="900" spc="-45">
                <a:latin typeface="Arial"/>
                <a:cs typeface="Arial"/>
              </a:rPr>
              <a:t>T</a:t>
            </a:r>
            <a:r>
              <a:rPr dirty="0" sz="900" spc="-80">
                <a:latin typeface="Arial"/>
                <a:cs typeface="Arial"/>
              </a:rPr>
              <a:t> </a:t>
            </a:r>
            <a:r>
              <a:rPr dirty="0" sz="900" spc="-155">
                <a:latin typeface="Arial"/>
                <a:cs typeface="Arial"/>
              </a:rPr>
              <a:t>P</a:t>
            </a:r>
            <a:r>
              <a:rPr dirty="0" sz="900" spc="-50">
                <a:latin typeface="Arial"/>
                <a:cs typeface="Arial"/>
              </a:rPr>
              <a:t>L</a:t>
            </a:r>
            <a:r>
              <a:rPr dirty="0" sz="900" spc="-5">
                <a:latin typeface="Arial"/>
                <a:cs typeface="Arial"/>
              </a:rPr>
              <a:t>A</a:t>
            </a:r>
            <a:r>
              <a:rPr dirty="0" sz="900" spc="-55">
                <a:latin typeface="Arial"/>
                <a:cs typeface="Arial"/>
              </a:rPr>
              <a:t>N</a:t>
            </a:r>
            <a:r>
              <a:rPr dirty="0" sz="900" spc="-10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</a:t>
            </a:r>
            <a:r>
              <a:rPr dirty="0" sz="900" spc="-105">
                <a:latin typeface="Arial"/>
                <a:cs typeface="Arial"/>
              </a:rPr>
              <a:t>F</a:t>
            </a:r>
            <a:r>
              <a:rPr dirty="0" sz="900" spc="-105">
                <a:latin typeface="Arial"/>
                <a:cs typeface="Arial"/>
              </a:rPr>
              <a:t>O</a:t>
            </a:r>
            <a:r>
              <a:rPr dirty="0" sz="900" spc="-130">
                <a:latin typeface="Arial"/>
                <a:cs typeface="Arial"/>
              </a:rPr>
              <a:t>C</a:t>
            </a:r>
            <a:r>
              <a:rPr dirty="0" sz="900" spc="-25"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5637261" y="5469029"/>
            <a:ext cx="1264285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30">
                <a:latin typeface="Arial"/>
                <a:cs typeface="Arial"/>
              </a:rPr>
              <a:t>CH</a:t>
            </a:r>
            <a:r>
              <a:rPr dirty="0" sz="900" spc="-105">
                <a:latin typeface="Arial"/>
                <a:cs typeface="Arial"/>
              </a:rPr>
              <a:t>I</a:t>
            </a:r>
            <a:r>
              <a:rPr dirty="0" sz="900" spc="-50">
                <a:latin typeface="Arial"/>
                <a:cs typeface="Arial"/>
              </a:rPr>
              <a:t>L</a:t>
            </a:r>
            <a:r>
              <a:rPr dirty="0" sz="900" spc="-55">
                <a:latin typeface="Arial"/>
                <a:cs typeface="Arial"/>
              </a:rPr>
              <a:t>D</a:t>
            </a:r>
            <a:r>
              <a:rPr dirty="0" sz="900" spc="-10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1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-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105">
                <a:latin typeface="Arial"/>
                <a:cs typeface="Arial"/>
              </a:rPr>
              <a:t>G</a:t>
            </a:r>
            <a:r>
              <a:rPr dirty="0" sz="900" spc="-130">
                <a:latin typeface="Arial"/>
                <a:cs typeface="Arial"/>
              </a:rPr>
              <a:t>R</a:t>
            </a:r>
            <a:r>
              <a:rPr dirty="0" sz="900" spc="-5">
                <a:latin typeface="Arial"/>
                <a:cs typeface="Arial"/>
              </a:rPr>
              <a:t>A</a:t>
            </a:r>
            <a:r>
              <a:rPr dirty="0" sz="900" spc="-130">
                <a:latin typeface="Arial"/>
                <a:cs typeface="Arial"/>
              </a:rPr>
              <a:t>DU</a:t>
            </a:r>
            <a:r>
              <a:rPr dirty="0" sz="900" spc="-5">
                <a:latin typeface="Arial"/>
                <a:cs typeface="Arial"/>
              </a:rPr>
              <a:t>A</a:t>
            </a:r>
            <a:r>
              <a:rPr dirty="0" sz="900" spc="-105">
                <a:latin typeface="Arial"/>
                <a:cs typeface="Arial"/>
              </a:rPr>
              <a:t>T</a:t>
            </a:r>
            <a:r>
              <a:rPr dirty="0" sz="900" spc="-155">
                <a:latin typeface="Arial"/>
                <a:cs typeface="Arial"/>
              </a:rPr>
              <a:t>E</a:t>
            </a:r>
            <a:r>
              <a:rPr dirty="0" sz="900" spc="-50">
                <a:latin typeface="Arial"/>
                <a:cs typeface="Arial"/>
              </a:rPr>
              <a:t>S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 spc="-130">
                <a:latin typeface="Arial"/>
                <a:cs typeface="Arial"/>
              </a:rPr>
              <a:t>H</a:t>
            </a:r>
            <a:r>
              <a:rPr dirty="0" sz="900" spc="-50"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637261" y="5649748"/>
            <a:ext cx="1369695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30">
                <a:latin typeface="Arial"/>
                <a:cs typeface="Arial"/>
              </a:rPr>
              <a:t>CH</a:t>
            </a:r>
            <a:r>
              <a:rPr dirty="0" sz="900" spc="-105">
                <a:latin typeface="Arial"/>
                <a:cs typeface="Arial"/>
              </a:rPr>
              <a:t>I</a:t>
            </a:r>
            <a:r>
              <a:rPr dirty="0" sz="900" spc="-50">
                <a:latin typeface="Arial"/>
                <a:cs typeface="Arial"/>
              </a:rPr>
              <a:t>L</a:t>
            </a:r>
            <a:r>
              <a:rPr dirty="0" sz="900" spc="-55">
                <a:latin typeface="Arial"/>
                <a:cs typeface="Arial"/>
              </a:rPr>
              <a:t>D</a:t>
            </a:r>
            <a:r>
              <a:rPr dirty="0" sz="900" spc="-10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1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-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105">
                <a:latin typeface="Arial"/>
                <a:cs typeface="Arial"/>
              </a:rPr>
              <a:t>T</a:t>
            </a:r>
            <a:r>
              <a:rPr dirty="0" sz="900" spc="-5">
                <a:latin typeface="Arial"/>
                <a:cs typeface="Arial"/>
              </a:rPr>
              <a:t>A</a:t>
            </a:r>
            <a:r>
              <a:rPr dirty="0" sz="900" spc="-130">
                <a:latin typeface="Arial"/>
                <a:cs typeface="Arial"/>
              </a:rPr>
              <a:t>R</a:t>
            </a:r>
            <a:r>
              <a:rPr dirty="0" sz="900" spc="-105">
                <a:latin typeface="Arial"/>
                <a:cs typeface="Arial"/>
              </a:rPr>
              <a:t>T</a:t>
            </a:r>
            <a:r>
              <a:rPr dirty="0" sz="900" spc="-50">
                <a:latin typeface="Arial"/>
                <a:cs typeface="Arial"/>
              </a:rPr>
              <a:t>S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 spc="-130">
                <a:latin typeface="Arial"/>
                <a:cs typeface="Arial"/>
              </a:rPr>
              <a:t>C</a:t>
            </a:r>
            <a:r>
              <a:rPr dirty="0" sz="900" spc="-105">
                <a:latin typeface="Arial"/>
                <a:cs typeface="Arial"/>
              </a:rPr>
              <a:t>O</a:t>
            </a:r>
            <a:r>
              <a:rPr dirty="0" sz="900" spc="-50">
                <a:latin typeface="Arial"/>
                <a:cs typeface="Arial"/>
              </a:rPr>
              <a:t>LL</a:t>
            </a:r>
            <a:r>
              <a:rPr dirty="0" sz="900" spc="-155">
                <a:latin typeface="Arial"/>
                <a:cs typeface="Arial"/>
              </a:rPr>
              <a:t>E</a:t>
            </a:r>
            <a:r>
              <a:rPr dirty="0" sz="900" spc="-105">
                <a:latin typeface="Arial"/>
                <a:cs typeface="Arial"/>
              </a:rPr>
              <a:t>G</a:t>
            </a:r>
            <a:r>
              <a:rPr dirty="0" sz="900" spc="-50"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5637261" y="5830466"/>
            <a:ext cx="1043940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30">
                <a:latin typeface="Arial"/>
                <a:cs typeface="Arial"/>
              </a:rPr>
              <a:t>CH</a:t>
            </a:r>
            <a:r>
              <a:rPr dirty="0" sz="900" spc="-105">
                <a:latin typeface="Arial"/>
                <a:cs typeface="Arial"/>
              </a:rPr>
              <a:t>I</a:t>
            </a:r>
            <a:r>
              <a:rPr dirty="0" sz="900" spc="-50">
                <a:latin typeface="Arial"/>
                <a:cs typeface="Arial"/>
              </a:rPr>
              <a:t>L</a:t>
            </a:r>
            <a:r>
              <a:rPr dirty="0" sz="900" spc="-55">
                <a:latin typeface="Arial"/>
                <a:cs typeface="Arial"/>
              </a:rPr>
              <a:t>D</a:t>
            </a:r>
            <a:r>
              <a:rPr dirty="0" sz="900" spc="-10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2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-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105">
                <a:latin typeface="Arial"/>
                <a:cs typeface="Arial"/>
              </a:rPr>
              <a:t>T</a:t>
            </a:r>
            <a:r>
              <a:rPr dirty="0" sz="900" spc="-5">
                <a:latin typeface="Arial"/>
                <a:cs typeface="Arial"/>
              </a:rPr>
              <a:t>A</a:t>
            </a:r>
            <a:r>
              <a:rPr dirty="0" sz="900" spc="-130">
                <a:latin typeface="Arial"/>
                <a:cs typeface="Arial"/>
              </a:rPr>
              <a:t>R</a:t>
            </a:r>
            <a:r>
              <a:rPr dirty="0" sz="900" spc="-105">
                <a:latin typeface="Arial"/>
                <a:cs typeface="Arial"/>
              </a:rPr>
              <a:t>T</a:t>
            </a:r>
            <a:r>
              <a:rPr dirty="0" sz="900" spc="-50">
                <a:latin typeface="Arial"/>
                <a:cs typeface="Arial"/>
              </a:rPr>
              <a:t>S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 spc="-130">
                <a:latin typeface="Arial"/>
                <a:cs typeface="Arial"/>
              </a:rPr>
              <a:t>H</a:t>
            </a:r>
            <a:r>
              <a:rPr dirty="0" sz="900" spc="-50"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4468368" y="4915910"/>
            <a:ext cx="842010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5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900" spc="-5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900" spc="-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900" spc="-3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900" spc="-5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9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5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900" spc="-5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900" spc="-15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900" spc="-13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900" spc="-3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900" spc="-5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007795" y="4703009"/>
            <a:ext cx="572770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30">
                <a:latin typeface="Arial"/>
                <a:cs typeface="Arial"/>
              </a:rPr>
              <a:t>C</a:t>
            </a:r>
            <a:r>
              <a:rPr dirty="0" sz="900" spc="-50">
                <a:latin typeface="Arial"/>
                <a:cs typeface="Arial"/>
              </a:rPr>
              <a:t>L</a:t>
            </a:r>
            <a:r>
              <a:rPr dirty="0" sz="900" spc="-130">
                <a:latin typeface="Arial"/>
                <a:cs typeface="Arial"/>
              </a:rPr>
              <a:t>C</a:t>
            </a:r>
            <a:r>
              <a:rPr dirty="0" sz="900" spc="-50">
                <a:latin typeface="Arial"/>
                <a:cs typeface="Arial"/>
              </a:rPr>
              <a:t>3</a:t>
            </a:r>
            <a:r>
              <a:rPr dirty="0" sz="900" spc="-25">
                <a:latin typeface="Arial"/>
                <a:cs typeface="Arial"/>
              </a:rPr>
              <a:t>/</a:t>
            </a:r>
            <a:r>
              <a:rPr dirty="0" sz="900" spc="-130">
                <a:latin typeface="Arial"/>
                <a:cs typeface="Arial"/>
              </a:rPr>
              <a:t>C</a:t>
            </a:r>
            <a:r>
              <a:rPr dirty="0" sz="900" spc="-5">
                <a:latin typeface="Arial"/>
                <a:cs typeface="Arial"/>
              </a:rPr>
              <a:t>A</a:t>
            </a:r>
            <a:r>
              <a:rPr dirty="0" sz="900" spc="-80">
                <a:latin typeface="Arial"/>
                <a:cs typeface="Arial"/>
              </a:rPr>
              <a:t>S</a:t>
            </a:r>
            <a:r>
              <a:rPr dirty="0" sz="900" spc="-4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5551096" y="4703009"/>
            <a:ext cx="540385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80">
                <a:latin typeface="Arial"/>
                <a:cs typeface="Arial"/>
              </a:rPr>
              <a:t>SS</a:t>
            </a:r>
            <a:r>
              <a:rPr dirty="0" sz="900" spc="-55">
                <a:latin typeface="Arial"/>
                <a:cs typeface="Arial"/>
              </a:rPr>
              <a:t>C</a:t>
            </a:r>
            <a:r>
              <a:rPr dirty="0" sz="900" spc="-10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/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105">
                <a:latin typeface="Arial"/>
                <a:cs typeface="Arial"/>
              </a:rPr>
              <a:t>I</a:t>
            </a:r>
            <a:r>
              <a:rPr dirty="0" sz="900" spc="-130">
                <a:latin typeface="Arial"/>
                <a:cs typeface="Arial"/>
              </a:rPr>
              <a:t>C</a:t>
            </a:r>
            <a:r>
              <a:rPr dirty="0" sz="900" spc="-5">
                <a:latin typeface="Arial"/>
                <a:cs typeface="Arial"/>
              </a:rPr>
              <a:t>A</a:t>
            </a:r>
            <a:r>
              <a:rPr dirty="0" sz="900" spc="-45">
                <a:latin typeface="Arial"/>
                <a:cs typeface="Arial"/>
              </a:rPr>
              <a:t>F</a:t>
            </a:r>
            <a:endParaRPr sz="900">
              <a:latin typeface="Arial"/>
              <a:cs typeface="Arial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766786" y="198660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0609">
            <a:solidFill>
              <a:srgbClr val="D0D6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1140480" y="198660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0609">
            <a:solidFill>
              <a:srgbClr val="D0D6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1389716" y="198660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0609">
            <a:solidFill>
              <a:srgbClr val="D0D6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1638952" y="198660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0609">
            <a:solidFill>
              <a:srgbClr val="D0D6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1878614" y="198660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0609">
            <a:solidFill>
              <a:srgbClr val="D0D6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2127849" y="198660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0609">
            <a:solidFill>
              <a:srgbClr val="D0D6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2377021" y="198660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0609">
            <a:solidFill>
              <a:srgbClr val="D0D6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2664615" y="198660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0609">
            <a:solidFill>
              <a:srgbClr val="D0D6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2933062" y="198660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0609">
            <a:solidFill>
              <a:srgbClr val="D0D6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3258824" y="198660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0609">
            <a:solidFill>
              <a:srgbClr val="D0D6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3642411" y="198660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0609">
            <a:solidFill>
              <a:srgbClr val="D0D6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3977873" y="198660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0609">
            <a:solidFill>
              <a:srgbClr val="D0D6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4332356" y="198660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0609">
            <a:solidFill>
              <a:srgbClr val="D0D6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4667819" y="198660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0609">
            <a:solidFill>
              <a:srgbClr val="D0D6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4984007" y="198660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0609">
            <a:solidFill>
              <a:srgbClr val="D0D6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5338872" y="198660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0609">
            <a:solidFill>
              <a:srgbClr val="D0D6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5645614" y="198660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0609">
            <a:solidFill>
              <a:srgbClr val="D0D6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6019244" y="198660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0609">
            <a:solidFill>
              <a:srgbClr val="D0D6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6383683" y="198660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0609">
            <a:solidFill>
              <a:srgbClr val="D0D6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6776589" y="198660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0609">
            <a:solidFill>
              <a:srgbClr val="D0D6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7208044" y="198660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0609">
            <a:solidFill>
              <a:srgbClr val="D0D6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7514658" y="198660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0609">
            <a:solidFill>
              <a:srgbClr val="D0D6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7821400" y="198660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0609">
            <a:solidFill>
              <a:srgbClr val="D0D6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8128014" y="198660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0609">
            <a:solidFill>
              <a:srgbClr val="D0D6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8434756" y="198660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0609">
            <a:solidFill>
              <a:srgbClr val="D0D6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8722222" y="198660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0609">
            <a:solidFill>
              <a:srgbClr val="D0D6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771573" y="1986644"/>
            <a:ext cx="8243570" cy="0"/>
          </a:xfrm>
          <a:custGeom>
            <a:avLst/>
            <a:gdLst/>
            <a:ahLst/>
            <a:cxnLst/>
            <a:rect l="l" t="t" r="r" b="b"/>
            <a:pathLst>
              <a:path w="8243570" h="0">
                <a:moveTo>
                  <a:pt x="0" y="0"/>
                </a:moveTo>
                <a:lnTo>
                  <a:pt x="8242966" y="0"/>
                </a:lnTo>
              </a:path>
            </a:pathLst>
          </a:custGeom>
          <a:ln w="119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9009817" y="198660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0609">
            <a:solidFill>
              <a:srgbClr val="D0D6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771573" y="2242012"/>
            <a:ext cx="8223884" cy="0"/>
          </a:xfrm>
          <a:custGeom>
            <a:avLst/>
            <a:gdLst/>
            <a:ahLst/>
            <a:cxnLst/>
            <a:rect l="l" t="t" r="r" b="b"/>
            <a:pathLst>
              <a:path w="8223884" h="0">
                <a:moveTo>
                  <a:pt x="0" y="0"/>
                </a:moveTo>
                <a:lnTo>
                  <a:pt x="8223819" y="0"/>
                </a:lnTo>
              </a:path>
            </a:pathLst>
          </a:custGeom>
          <a:ln w="118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771573" y="2497352"/>
            <a:ext cx="8223884" cy="0"/>
          </a:xfrm>
          <a:custGeom>
            <a:avLst/>
            <a:gdLst/>
            <a:ahLst/>
            <a:cxnLst/>
            <a:rect l="l" t="t" r="r" b="b"/>
            <a:pathLst>
              <a:path w="8223884" h="0">
                <a:moveTo>
                  <a:pt x="0" y="0"/>
                </a:moveTo>
                <a:lnTo>
                  <a:pt x="8223819" y="0"/>
                </a:lnTo>
              </a:path>
            </a:pathLst>
          </a:custGeom>
          <a:ln w="118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771573" y="2752516"/>
            <a:ext cx="8223884" cy="0"/>
          </a:xfrm>
          <a:custGeom>
            <a:avLst/>
            <a:gdLst/>
            <a:ahLst/>
            <a:cxnLst/>
            <a:rect l="l" t="t" r="r" b="b"/>
            <a:pathLst>
              <a:path w="8223884" h="0">
                <a:moveTo>
                  <a:pt x="0" y="0"/>
                </a:moveTo>
                <a:lnTo>
                  <a:pt x="8223819" y="0"/>
                </a:lnTo>
              </a:path>
            </a:pathLst>
          </a:custGeom>
          <a:ln w="122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771573" y="2986389"/>
            <a:ext cx="8223884" cy="0"/>
          </a:xfrm>
          <a:custGeom>
            <a:avLst/>
            <a:gdLst/>
            <a:ahLst/>
            <a:cxnLst/>
            <a:rect l="l" t="t" r="r" b="b"/>
            <a:pathLst>
              <a:path w="8223884" h="0">
                <a:moveTo>
                  <a:pt x="0" y="0"/>
                </a:moveTo>
                <a:lnTo>
                  <a:pt x="8223819" y="0"/>
                </a:lnTo>
              </a:path>
            </a:pathLst>
          </a:custGeom>
          <a:ln w="118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771573" y="3177894"/>
            <a:ext cx="8223884" cy="0"/>
          </a:xfrm>
          <a:custGeom>
            <a:avLst/>
            <a:gdLst/>
            <a:ahLst/>
            <a:cxnLst/>
            <a:rect l="l" t="t" r="r" b="b"/>
            <a:pathLst>
              <a:path w="8223884" h="0">
                <a:moveTo>
                  <a:pt x="0" y="0"/>
                </a:moveTo>
                <a:lnTo>
                  <a:pt x="8223819" y="0"/>
                </a:lnTo>
              </a:path>
            </a:pathLst>
          </a:custGeom>
          <a:ln w="122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771573" y="3369470"/>
            <a:ext cx="8223884" cy="0"/>
          </a:xfrm>
          <a:custGeom>
            <a:avLst/>
            <a:gdLst/>
            <a:ahLst/>
            <a:cxnLst/>
            <a:rect l="l" t="t" r="r" b="b"/>
            <a:pathLst>
              <a:path w="8223884" h="0">
                <a:moveTo>
                  <a:pt x="0" y="0"/>
                </a:moveTo>
                <a:lnTo>
                  <a:pt x="8223819" y="0"/>
                </a:lnTo>
              </a:path>
            </a:pathLst>
          </a:custGeom>
          <a:ln w="118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771573" y="3555423"/>
            <a:ext cx="8243570" cy="0"/>
          </a:xfrm>
          <a:custGeom>
            <a:avLst/>
            <a:gdLst/>
            <a:ahLst/>
            <a:cxnLst/>
            <a:rect l="l" t="t" r="r" b="b"/>
            <a:pathLst>
              <a:path w="8243570" h="0">
                <a:moveTo>
                  <a:pt x="0" y="0"/>
                </a:moveTo>
                <a:lnTo>
                  <a:pt x="8242966" y="0"/>
                </a:lnTo>
              </a:path>
            </a:pathLst>
          </a:custGeom>
          <a:ln w="224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1873827" y="1991977"/>
            <a:ext cx="0" cy="1574165"/>
          </a:xfrm>
          <a:custGeom>
            <a:avLst/>
            <a:gdLst/>
            <a:ahLst/>
            <a:cxnLst/>
            <a:rect l="l" t="t" r="r" b="b"/>
            <a:pathLst>
              <a:path w="0" h="1574164">
                <a:moveTo>
                  <a:pt x="0" y="0"/>
                </a:moveTo>
                <a:lnTo>
                  <a:pt x="0" y="1574055"/>
                </a:lnTo>
              </a:path>
            </a:pathLst>
          </a:custGeom>
          <a:ln w="204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3637464" y="1991977"/>
            <a:ext cx="0" cy="1574165"/>
          </a:xfrm>
          <a:custGeom>
            <a:avLst/>
            <a:gdLst/>
            <a:ahLst/>
            <a:cxnLst/>
            <a:rect l="l" t="t" r="r" b="b"/>
            <a:pathLst>
              <a:path w="0" h="1574164">
                <a:moveTo>
                  <a:pt x="0" y="0"/>
                </a:moveTo>
                <a:lnTo>
                  <a:pt x="0" y="1574055"/>
                </a:lnTo>
              </a:path>
            </a:pathLst>
          </a:custGeom>
          <a:ln w="207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5334149" y="1991977"/>
            <a:ext cx="0" cy="1574165"/>
          </a:xfrm>
          <a:custGeom>
            <a:avLst/>
            <a:gdLst/>
            <a:ahLst/>
            <a:cxnLst/>
            <a:rect l="l" t="t" r="r" b="b"/>
            <a:pathLst>
              <a:path w="0" h="1574164">
                <a:moveTo>
                  <a:pt x="0" y="0"/>
                </a:moveTo>
                <a:lnTo>
                  <a:pt x="0" y="1574055"/>
                </a:lnTo>
              </a:path>
            </a:pathLst>
          </a:custGeom>
          <a:ln w="204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7203193" y="1991977"/>
            <a:ext cx="0" cy="1574165"/>
          </a:xfrm>
          <a:custGeom>
            <a:avLst/>
            <a:gdLst/>
            <a:ahLst/>
            <a:cxnLst/>
            <a:rect l="l" t="t" r="r" b="b"/>
            <a:pathLst>
              <a:path w="0" h="1574164">
                <a:moveTo>
                  <a:pt x="0" y="0"/>
                </a:moveTo>
                <a:lnTo>
                  <a:pt x="0" y="1574055"/>
                </a:lnTo>
              </a:path>
            </a:pathLst>
          </a:custGeom>
          <a:ln w="204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771573" y="3757714"/>
            <a:ext cx="8243570" cy="0"/>
          </a:xfrm>
          <a:custGeom>
            <a:avLst/>
            <a:gdLst/>
            <a:ahLst/>
            <a:cxnLst/>
            <a:rect l="l" t="t" r="r" b="b"/>
            <a:pathLst>
              <a:path w="8243570" h="0">
                <a:moveTo>
                  <a:pt x="0" y="0"/>
                </a:moveTo>
                <a:lnTo>
                  <a:pt x="8242966" y="0"/>
                </a:lnTo>
              </a:path>
            </a:pathLst>
          </a:custGeom>
          <a:ln w="224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771573" y="3954418"/>
            <a:ext cx="4553585" cy="0"/>
          </a:xfrm>
          <a:custGeom>
            <a:avLst/>
            <a:gdLst/>
            <a:ahLst/>
            <a:cxnLst/>
            <a:rect l="l" t="t" r="r" b="b"/>
            <a:pathLst>
              <a:path w="4553585" h="0">
                <a:moveTo>
                  <a:pt x="0" y="0"/>
                </a:moveTo>
                <a:lnTo>
                  <a:pt x="4553002" y="0"/>
                </a:lnTo>
              </a:path>
            </a:pathLst>
          </a:custGeom>
          <a:ln w="118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5343723" y="3949113"/>
            <a:ext cx="1869439" cy="0"/>
          </a:xfrm>
          <a:custGeom>
            <a:avLst/>
            <a:gdLst/>
            <a:ahLst/>
            <a:cxnLst/>
            <a:rect l="l" t="t" r="r" b="b"/>
            <a:pathLst>
              <a:path w="1869440" h="0">
                <a:moveTo>
                  <a:pt x="0" y="0"/>
                </a:moveTo>
                <a:lnTo>
                  <a:pt x="1869044" y="0"/>
                </a:lnTo>
              </a:path>
            </a:pathLst>
          </a:custGeom>
          <a:ln w="224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7212767" y="3954418"/>
            <a:ext cx="1783080" cy="0"/>
          </a:xfrm>
          <a:custGeom>
            <a:avLst/>
            <a:gdLst/>
            <a:ahLst/>
            <a:cxnLst/>
            <a:rect l="l" t="t" r="r" b="b"/>
            <a:pathLst>
              <a:path w="1783079" h="0">
                <a:moveTo>
                  <a:pt x="0" y="0"/>
                </a:moveTo>
                <a:lnTo>
                  <a:pt x="1782625" y="0"/>
                </a:lnTo>
              </a:path>
            </a:pathLst>
          </a:custGeom>
          <a:ln w="118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771573" y="4135066"/>
            <a:ext cx="8223884" cy="0"/>
          </a:xfrm>
          <a:custGeom>
            <a:avLst/>
            <a:gdLst/>
            <a:ahLst/>
            <a:cxnLst/>
            <a:rect l="l" t="t" r="r" b="b"/>
            <a:pathLst>
              <a:path w="8223884" h="0">
                <a:moveTo>
                  <a:pt x="0" y="0"/>
                </a:moveTo>
                <a:lnTo>
                  <a:pt x="8223819" y="0"/>
                </a:lnTo>
              </a:path>
            </a:pathLst>
          </a:custGeom>
          <a:ln w="118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771573" y="4316138"/>
            <a:ext cx="8223884" cy="0"/>
          </a:xfrm>
          <a:custGeom>
            <a:avLst/>
            <a:gdLst/>
            <a:ahLst/>
            <a:cxnLst/>
            <a:rect l="l" t="t" r="r" b="b"/>
            <a:pathLst>
              <a:path w="8223884" h="0">
                <a:moveTo>
                  <a:pt x="0" y="0"/>
                </a:moveTo>
                <a:lnTo>
                  <a:pt x="8223819" y="0"/>
                </a:lnTo>
              </a:path>
            </a:pathLst>
          </a:custGeom>
          <a:ln w="118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771573" y="4496928"/>
            <a:ext cx="8223884" cy="0"/>
          </a:xfrm>
          <a:custGeom>
            <a:avLst/>
            <a:gdLst/>
            <a:ahLst/>
            <a:cxnLst/>
            <a:rect l="l" t="t" r="r" b="b"/>
            <a:pathLst>
              <a:path w="8223884" h="0">
                <a:moveTo>
                  <a:pt x="0" y="0"/>
                </a:moveTo>
                <a:lnTo>
                  <a:pt x="8223819" y="0"/>
                </a:lnTo>
              </a:path>
            </a:pathLst>
          </a:custGeom>
          <a:ln w="118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771573" y="4677576"/>
            <a:ext cx="8223884" cy="0"/>
          </a:xfrm>
          <a:custGeom>
            <a:avLst/>
            <a:gdLst/>
            <a:ahLst/>
            <a:cxnLst/>
            <a:rect l="l" t="t" r="r" b="b"/>
            <a:pathLst>
              <a:path w="8223884" h="0">
                <a:moveTo>
                  <a:pt x="0" y="0"/>
                </a:moveTo>
                <a:lnTo>
                  <a:pt x="8223819" y="0"/>
                </a:lnTo>
              </a:path>
            </a:pathLst>
          </a:custGeom>
          <a:ln w="118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771573" y="4863790"/>
            <a:ext cx="4572635" cy="0"/>
          </a:xfrm>
          <a:custGeom>
            <a:avLst/>
            <a:gdLst/>
            <a:ahLst/>
            <a:cxnLst/>
            <a:rect l="l" t="t" r="r" b="b"/>
            <a:pathLst>
              <a:path w="4572635" h="0">
                <a:moveTo>
                  <a:pt x="0" y="0"/>
                </a:moveTo>
                <a:lnTo>
                  <a:pt x="4572149" y="0"/>
                </a:lnTo>
              </a:path>
            </a:pathLst>
          </a:custGeom>
          <a:ln w="228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5343723" y="4869272"/>
            <a:ext cx="1850389" cy="0"/>
          </a:xfrm>
          <a:custGeom>
            <a:avLst/>
            <a:gdLst/>
            <a:ahLst/>
            <a:cxnLst/>
            <a:rect l="l" t="t" r="r" b="b"/>
            <a:pathLst>
              <a:path w="1850390" h="0">
                <a:moveTo>
                  <a:pt x="0" y="0"/>
                </a:moveTo>
                <a:lnTo>
                  <a:pt x="1849896" y="0"/>
                </a:lnTo>
              </a:path>
            </a:pathLst>
          </a:custGeom>
          <a:ln w="118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7212767" y="4863790"/>
            <a:ext cx="1802130" cy="0"/>
          </a:xfrm>
          <a:custGeom>
            <a:avLst/>
            <a:gdLst/>
            <a:ahLst/>
            <a:cxnLst/>
            <a:rect l="l" t="t" r="r" b="b"/>
            <a:pathLst>
              <a:path w="1802129" h="0">
                <a:moveTo>
                  <a:pt x="0" y="0"/>
                </a:moveTo>
                <a:lnTo>
                  <a:pt x="1801772" y="0"/>
                </a:lnTo>
              </a:path>
            </a:pathLst>
          </a:custGeom>
          <a:ln w="228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1873827" y="3768338"/>
            <a:ext cx="0" cy="1106805"/>
          </a:xfrm>
          <a:custGeom>
            <a:avLst/>
            <a:gdLst/>
            <a:ahLst/>
            <a:cxnLst/>
            <a:rect l="l" t="t" r="r" b="b"/>
            <a:pathLst>
              <a:path w="0" h="1106804">
                <a:moveTo>
                  <a:pt x="0" y="0"/>
                </a:moveTo>
                <a:lnTo>
                  <a:pt x="0" y="1106238"/>
                </a:lnTo>
              </a:path>
            </a:pathLst>
          </a:custGeom>
          <a:ln w="204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3637464" y="3768338"/>
            <a:ext cx="0" cy="1106805"/>
          </a:xfrm>
          <a:custGeom>
            <a:avLst/>
            <a:gdLst/>
            <a:ahLst/>
            <a:cxnLst/>
            <a:rect l="l" t="t" r="r" b="b"/>
            <a:pathLst>
              <a:path w="0" h="1106804">
                <a:moveTo>
                  <a:pt x="0" y="0"/>
                </a:moveTo>
                <a:lnTo>
                  <a:pt x="0" y="1106238"/>
                </a:lnTo>
              </a:path>
            </a:pathLst>
          </a:custGeom>
          <a:ln w="207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5334149" y="3768338"/>
            <a:ext cx="0" cy="1106805"/>
          </a:xfrm>
          <a:custGeom>
            <a:avLst/>
            <a:gdLst/>
            <a:ahLst/>
            <a:cxnLst/>
            <a:rect l="l" t="t" r="r" b="b"/>
            <a:pathLst>
              <a:path w="0" h="1106804">
                <a:moveTo>
                  <a:pt x="0" y="0"/>
                </a:moveTo>
                <a:lnTo>
                  <a:pt x="0" y="1106238"/>
                </a:lnTo>
              </a:path>
            </a:pathLst>
          </a:custGeom>
          <a:ln w="204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7203193" y="3768338"/>
            <a:ext cx="0" cy="1106805"/>
          </a:xfrm>
          <a:custGeom>
            <a:avLst/>
            <a:gdLst/>
            <a:ahLst/>
            <a:cxnLst/>
            <a:rect l="l" t="t" r="r" b="b"/>
            <a:pathLst>
              <a:path w="0" h="1106804">
                <a:moveTo>
                  <a:pt x="0" y="0"/>
                </a:moveTo>
                <a:lnTo>
                  <a:pt x="0" y="1106238"/>
                </a:lnTo>
              </a:path>
            </a:pathLst>
          </a:custGeom>
          <a:ln w="204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771573" y="5065905"/>
            <a:ext cx="8243570" cy="0"/>
          </a:xfrm>
          <a:custGeom>
            <a:avLst/>
            <a:gdLst/>
            <a:ahLst/>
            <a:cxnLst/>
            <a:rect l="l" t="t" r="r" b="b"/>
            <a:pathLst>
              <a:path w="8243570" h="0">
                <a:moveTo>
                  <a:pt x="0" y="0"/>
                </a:moveTo>
                <a:lnTo>
                  <a:pt x="8242966" y="0"/>
                </a:lnTo>
              </a:path>
            </a:pathLst>
          </a:custGeom>
          <a:ln w="224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771573" y="5251928"/>
            <a:ext cx="8223884" cy="0"/>
          </a:xfrm>
          <a:custGeom>
            <a:avLst/>
            <a:gdLst/>
            <a:ahLst/>
            <a:cxnLst/>
            <a:rect l="l" t="t" r="r" b="b"/>
            <a:pathLst>
              <a:path w="8223884" h="0">
                <a:moveTo>
                  <a:pt x="0" y="0"/>
                </a:moveTo>
                <a:lnTo>
                  <a:pt x="8223819" y="0"/>
                </a:lnTo>
              </a:path>
            </a:pathLst>
          </a:custGeom>
          <a:ln w="118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771573" y="5433000"/>
            <a:ext cx="8223884" cy="0"/>
          </a:xfrm>
          <a:custGeom>
            <a:avLst/>
            <a:gdLst/>
            <a:ahLst/>
            <a:cxnLst/>
            <a:rect l="l" t="t" r="r" b="b"/>
            <a:pathLst>
              <a:path w="8223884" h="0">
                <a:moveTo>
                  <a:pt x="0" y="0"/>
                </a:moveTo>
                <a:lnTo>
                  <a:pt x="8223819" y="0"/>
                </a:lnTo>
              </a:path>
            </a:pathLst>
          </a:custGeom>
          <a:ln w="118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771573" y="5613719"/>
            <a:ext cx="8223884" cy="0"/>
          </a:xfrm>
          <a:custGeom>
            <a:avLst/>
            <a:gdLst/>
            <a:ahLst/>
            <a:cxnLst/>
            <a:rect l="l" t="t" r="r" b="b"/>
            <a:pathLst>
              <a:path w="8223884" h="0">
                <a:moveTo>
                  <a:pt x="0" y="0"/>
                </a:moveTo>
                <a:lnTo>
                  <a:pt x="8223819" y="0"/>
                </a:lnTo>
              </a:path>
            </a:pathLst>
          </a:custGeom>
          <a:ln w="118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771573" y="5794438"/>
            <a:ext cx="8223884" cy="0"/>
          </a:xfrm>
          <a:custGeom>
            <a:avLst/>
            <a:gdLst/>
            <a:ahLst/>
            <a:cxnLst/>
            <a:rect l="l" t="t" r="r" b="b"/>
            <a:pathLst>
              <a:path w="8223884" h="0">
                <a:moveTo>
                  <a:pt x="0" y="0"/>
                </a:moveTo>
                <a:lnTo>
                  <a:pt x="8223819" y="0"/>
                </a:lnTo>
              </a:path>
            </a:pathLst>
          </a:custGeom>
          <a:ln w="118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771573" y="5975156"/>
            <a:ext cx="8223884" cy="0"/>
          </a:xfrm>
          <a:custGeom>
            <a:avLst/>
            <a:gdLst/>
            <a:ahLst/>
            <a:cxnLst/>
            <a:rect l="l" t="t" r="r" b="b"/>
            <a:pathLst>
              <a:path w="8223884" h="0">
                <a:moveTo>
                  <a:pt x="0" y="0"/>
                </a:moveTo>
                <a:lnTo>
                  <a:pt x="8223819" y="0"/>
                </a:lnTo>
              </a:path>
            </a:pathLst>
          </a:custGeom>
          <a:ln w="118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766786" y="1981311"/>
            <a:ext cx="0" cy="4191000"/>
          </a:xfrm>
          <a:custGeom>
            <a:avLst/>
            <a:gdLst/>
            <a:ahLst/>
            <a:cxnLst/>
            <a:rect l="l" t="t" r="r" b="b"/>
            <a:pathLst>
              <a:path w="0" h="4191000">
                <a:moveTo>
                  <a:pt x="0" y="0"/>
                </a:moveTo>
                <a:lnTo>
                  <a:pt x="0" y="4190832"/>
                </a:lnTo>
              </a:path>
            </a:pathLst>
          </a:custGeom>
          <a:ln w="108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1140480" y="1991977"/>
            <a:ext cx="0" cy="766445"/>
          </a:xfrm>
          <a:custGeom>
            <a:avLst/>
            <a:gdLst/>
            <a:ahLst/>
            <a:cxnLst/>
            <a:rect l="l" t="t" r="r" b="b"/>
            <a:pathLst>
              <a:path w="0" h="766444">
                <a:moveTo>
                  <a:pt x="0" y="0"/>
                </a:moveTo>
                <a:lnTo>
                  <a:pt x="0" y="766020"/>
                </a:lnTo>
              </a:path>
            </a:pathLst>
          </a:custGeom>
          <a:ln w="108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1389716" y="1991977"/>
            <a:ext cx="0" cy="766445"/>
          </a:xfrm>
          <a:custGeom>
            <a:avLst/>
            <a:gdLst/>
            <a:ahLst/>
            <a:cxnLst/>
            <a:rect l="l" t="t" r="r" b="b"/>
            <a:pathLst>
              <a:path w="0" h="766444">
                <a:moveTo>
                  <a:pt x="0" y="0"/>
                </a:moveTo>
                <a:lnTo>
                  <a:pt x="0" y="766020"/>
                </a:lnTo>
              </a:path>
            </a:pathLst>
          </a:custGeom>
          <a:ln w="108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1638952" y="1991977"/>
            <a:ext cx="0" cy="766445"/>
          </a:xfrm>
          <a:custGeom>
            <a:avLst/>
            <a:gdLst/>
            <a:ahLst/>
            <a:cxnLst/>
            <a:rect l="l" t="t" r="r" b="b"/>
            <a:pathLst>
              <a:path w="0" h="766444">
                <a:moveTo>
                  <a:pt x="0" y="0"/>
                </a:moveTo>
                <a:lnTo>
                  <a:pt x="0" y="766020"/>
                </a:lnTo>
              </a:path>
            </a:pathLst>
          </a:custGeom>
          <a:ln w="108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1873827" y="5076514"/>
            <a:ext cx="0" cy="1096010"/>
          </a:xfrm>
          <a:custGeom>
            <a:avLst/>
            <a:gdLst/>
            <a:ahLst/>
            <a:cxnLst/>
            <a:rect l="l" t="t" r="r" b="b"/>
            <a:pathLst>
              <a:path w="0" h="1096010">
                <a:moveTo>
                  <a:pt x="0" y="0"/>
                </a:moveTo>
                <a:lnTo>
                  <a:pt x="0" y="1095628"/>
                </a:lnTo>
              </a:path>
            </a:pathLst>
          </a:custGeom>
          <a:ln w="204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2127785" y="1991977"/>
            <a:ext cx="0" cy="1553210"/>
          </a:xfrm>
          <a:custGeom>
            <a:avLst/>
            <a:gdLst/>
            <a:ahLst/>
            <a:cxnLst/>
            <a:rect l="l" t="t" r="r" b="b"/>
            <a:pathLst>
              <a:path w="0" h="1553210">
                <a:moveTo>
                  <a:pt x="0" y="0"/>
                </a:moveTo>
                <a:lnTo>
                  <a:pt x="0" y="1552835"/>
                </a:lnTo>
              </a:path>
            </a:pathLst>
          </a:custGeom>
          <a:ln w="108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2377085" y="1991977"/>
            <a:ext cx="0" cy="1553210"/>
          </a:xfrm>
          <a:custGeom>
            <a:avLst/>
            <a:gdLst/>
            <a:ahLst/>
            <a:cxnLst/>
            <a:rect l="l" t="t" r="r" b="b"/>
            <a:pathLst>
              <a:path w="0" h="1553210">
                <a:moveTo>
                  <a:pt x="0" y="0"/>
                </a:moveTo>
                <a:lnTo>
                  <a:pt x="0" y="1552835"/>
                </a:lnTo>
              </a:path>
            </a:pathLst>
          </a:custGeom>
          <a:ln w="108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2664679" y="1991977"/>
            <a:ext cx="0" cy="1553210"/>
          </a:xfrm>
          <a:custGeom>
            <a:avLst/>
            <a:gdLst/>
            <a:ahLst/>
            <a:cxnLst/>
            <a:rect l="l" t="t" r="r" b="b"/>
            <a:pathLst>
              <a:path w="0" h="1553210">
                <a:moveTo>
                  <a:pt x="0" y="0"/>
                </a:moveTo>
                <a:lnTo>
                  <a:pt x="0" y="1552835"/>
                </a:lnTo>
              </a:path>
            </a:pathLst>
          </a:custGeom>
          <a:ln w="108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2932998" y="1991977"/>
            <a:ext cx="0" cy="1553210"/>
          </a:xfrm>
          <a:custGeom>
            <a:avLst/>
            <a:gdLst/>
            <a:ahLst/>
            <a:cxnLst/>
            <a:rect l="l" t="t" r="r" b="b"/>
            <a:pathLst>
              <a:path w="0" h="1553210">
                <a:moveTo>
                  <a:pt x="0" y="0"/>
                </a:moveTo>
                <a:lnTo>
                  <a:pt x="0" y="1552835"/>
                </a:lnTo>
              </a:path>
            </a:pathLst>
          </a:custGeom>
          <a:ln w="108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3258888" y="1991977"/>
            <a:ext cx="0" cy="1553210"/>
          </a:xfrm>
          <a:custGeom>
            <a:avLst/>
            <a:gdLst/>
            <a:ahLst/>
            <a:cxnLst/>
            <a:rect l="l" t="t" r="r" b="b"/>
            <a:pathLst>
              <a:path w="0" h="1553210">
                <a:moveTo>
                  <a:pt x="0" y="0"/>
                </a:moveTo>
                <a:lnTo>
                  <a:pt x="0" y="1552835"/>
                </a:lnTo>
              </a:path>
            </a:pathLst>
          </a:custGeom>
          <a:ln w="108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3637464" y="5076514"/>
            <a:ext cx="0" cy="1096010"/>
          </a:xfrm>
          <a:custGeom>
            <a:avLst/>
            <a:gdLst/>
            <a:ahLst/>
            <a:cxnLst/>
            <a:rect l="l" t="t" r="r" b="b"/>
            <a:pathLst>
              <a:path w="0" h="1096010">
                <a:moveTo>
                  <a:pt x="0" y="0"/>
                </a:moveTo>
                <a:lnTo>
                  <a:pt x="0" y="1095628"/>
                </a:lnTo>
              </a:path>
            </a:pathLst>
          </a:custGeom>
          <a:ln w="207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3977810" y="1991977"/>
            <a:ext cx="0" cy="1553210"/>
          </a:xfrm>
          <a:custGeom>
            <a:avLst/>
            <a:gdLst/>
            <a:ahLst/>
            <a:cxnLst/>
            <a:rect l="l" t="t" r="r" b="b"/>
            <a:pathLst>
              <a:path w="0" h="1553210">
                <a:moveTo>
                  <a:pt x="0" y="0"/>
                </a:moveTo>
                <a:lnTo>
                  <a:pt x="0" y="1552835"/>
                </a:lnTo>
              </a:path>
            </a:pathLst>
          </a:custGeom>
          <a:ln w="108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4332420" y="1991977"/>
            <a:ext cx="0" cy="1553210"/>
          </a:xfrm>
          <a:custGeom>
            <a:avLst/>
            <a:gdLst/>
            <a:ahLst/>
            <a:cxnLst/>
            <a:rect l="l" t="t" r="r" b="b"/>
            <a:pathLst>
              <a:path w="0" h="1553210">
                <a:moveTo>
                  <a:pt x="0" y="0"/>
                </a:moveTo>
                <a:lnTo>
                  <a:pt x="0" y="1552835"/>
                </a:lnTo>
              </a:path>
            </a:pathLst>
          </a:custGeom>
          <a:ln w="108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4667755" y="1991977"/>
            <a:ext cx="0" cy="1553210"/>
          </a:xfrm>
          <a:custGeom>
            <a:avLst/>
            <a:gdLst/>
            <a:ahLst/>
            <a:cxnLst/>
            <a:rect l="l" t="t" r="r" b="b"/>
            <a:pathLst>
              <a:path w="0" h="1553210">
                <a:moveTo>
                  <a:pt x="0" y="0"/>
                </a:moveTo>
                <a:lnTo>
                  <a:pt x="0" y="1552835"/>
                </a:lnTo>
              </a:path>
            </a:pathLst>
          </a:custGeom>
          <a:ln w="108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4984070" y="1991977"/>
            <a:ext cx="0" cy="1553210"/>
          </a:xfrm>
          <a:custGeom>
            <a:avLst/>
            <a:gdLst/>
            <a:ahLst/>
            <a:cxnLst/>
            <a:rect l="l" t="t" r="r" b="b"/>
            <a:pathLst>
              <a:path w="0" h="1553210">
                <a:moveTo>
                  <a:pt x="0" y="0"/>
                </a:moveTo>
                <a:lnTo>
                  <a:pt x="0" y="1552835"/>
                </a:lnTo>
              </a:path>
            </a:pathLst>
          </a:custGeom>
          <a:ln w="108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5334149" y="5076514"/>
            <a:ext cx="0" cy="1096010"/>
          </a:xfrm>
          <a:custGeom>
            <a:avLst/>
            <a:gdLst/>
            <a:ahLst/>
            <a:cxnLst/>
            <a:rect l="l" t="t" r="r" b="b"/>
            <a:pathLst>
              <a:path w="0" h="1096010">
                <a:moveTo>
                  <a:pt x="0" y="0"/>
                </a:moveTo>
                <a:lnTo>
                  <a:pt x="0" y="1095628"/>
                </a:lnTo>
              </a:path>
            </a:pathLst>
          </a:custGeom>
          <a:ln w="204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5645550" y="1991977"/>
            <a:ext cx="0" cy="1553210"/>
          </a:xfrm>
          <a:custGeom>
            <a:avLst/>
            <a:gdLst/>
            <a:ahLst/>
            <a:cxnLst/>
            <a:rect l="l" t="t" r="r" b="b"/>
            <a:pathLst>
              <a:path w="0" h="1553210">
                <a:moveTo>
                  <a:pt x="0" y="0"/>
                </a:moveTo>
                <a:lnTo>
                  <a:pt x="0" y="1552835"/>
                </a:lnTo>
              </a:path>
            </a:pathLst>
          </a:custGeom>
          <a:ln w="108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6019308" y="1991977"/>
            <a:ext cx="0" cy="1553210"/>
          </a:xfrm>
          <a:custGeom>
            <a:avLst/>
            <a:gdLst/>
            <a:ahLst/>
            <a:cxnLst/>
            <a:rect l="l" t="t" r="r" b="b"/>
            <a:pathLst>
              <a:path w="0" h="1553210">
                <a:moveTo>
                  <a:pt x="0" y="0"/>
                </a:moveTo>
                <a:lnTo>
                  <a:pt x="0" y="1552835"/>
                </a:lnTo>
              </a:path>
            </a:pathLst>
          </a:custGeom>
          <a:ln w="108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6383620" y="1991977"/>
            <a:ext cx="0" cy="1553210"/>
          </a:xfrm>
          <a:custGeom>
            <a:avLst/>
            <a:gdLst/>
            <a:ahLst/>
            <a:cxnLst/>
            <a:rect l="l" t="t" r="r" b="b"/>
            <a:pathLst>
              <a:path w="0" h="1553210">
                <a:moveTo>
                  <a:pt x="0" y="0"/>
                </a:moveTo>
                <a:lnTo>
                  <a:pt x="0" y="1552835"/>
                </a:lnTo>
              </a:path>
            </a:pathLst>
          </a:custGeom>
          <a:ln w="108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6776525" y="1991977"/>
            <a:ext cx="0" cy="1553210"/>
          </a:xfrm>
          <a:custGeom>
            <a:avLst/>
            <a:gdLst/>
            <a:ahLst/>
            <a:cxnLst/>
            <a:rect l="l" t="t" r="r" b="b"/>
            <a:pathLst>
              <a:path w="0" h="1553210">
                <a:moveTo>
                  <a:pt x="0" y="0"/>
                </a:moveTo>
                <a:lnTo>
                  <a:pt x="0" y="1552835"/>
                </a:lnTo>
              </a:path>
            </a:pathLst>
          </a:custGeom>
          <a:ln w="108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7203193" y="5076514"/>
            <a:ext cx="0" cy="1096010"/>
          </a:xfrm>
          <a:custGeom>
            <a:avLst/>
            <a:gdLst/>
            <a:ahLst/>
            <a:cxnLst/>
            <a:rect l="l" t="t" r="r" b="b"/>
            <a:pathLst>
              <a:path w="0" h="1096010">
                <a:moveTo>
                  <a:pt x="0" y="0"/>
                </a:moveTo>
                <a:lnTo>
                  <a:pt x="0" y="1095628"/>
                </a:lnTo>
              </a:path>
            </a:pathLst>
          </a:custGeom>
          <a:ln w="204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7514722" y="1991977"/>
            <a:ext cx="0" cy="1553210"/>
          </a:xfrm>
          <a:custGeom>
            <a:avLst/>
            <a:gdLst/>
            <a:ahLst/>
            <a:cxnLst/>
            <a:rect l="l" t="t" r="r" b="b"/>
            <a:pathLst>
              <a:path w="0" h="1553210">
                <a:moveTo>
                  <a:pt x="0" y="0"/>
                </a:moveTo>
                <a:lnTo>
                  <a:pt x="0" y="1552835"/>
                </a:lnTo>
              </a:path>
            </a:pathLst>
          </a:custGeom>
          <a:ln w="108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7821336" y="1991977"/>
            <a:ext cx="0" cy="1553210"/>
          </a:xfrm>
          <a:custGeom>
            <a:avLst/>
            <a:gdLst/>
            <a:ahLst/>
            <a:cxnLst/>
            <a:rect l="l" t="t" r="r" b="b"/>
            <a:pathLst>
              <a:path w="0" h="1553210">
                <a:moveTo>
                  <a:pt x="0" y="0"/>
                </a:moveTo>
                <a:lnTo>
                  <a:pt x="0" y="1552835"/>
                </a:lnTo>
              </a:path>
            </a:pathLst>
          </a:custGeom>
          <a:ln w="108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8127950" y="1991977"/>
            <a:ext cx="0" cy="1553210"/>
          </a:xfrm>
          <a:custGeom>
            <a:avLst/>
            <a:gdLst/>
            <a:ahLst/>
            <a:cxnLst/>
            <a:rect l="l" t="t" r="r" b="b"/>
            <a:pathLst>
              <a:path w="0" h="1553210">
                <a:moveTo>
                  <a:pt x="0" y="0"/>
                </a:moveTo>
                <a:lnTo>
                  <a:pt x="0" y="1552835"/>
                </a:lnTo>
              </a:path>
            </a:pathLst>
          </a:custGeom>
          <a:ln w="108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8434692" y="1991977"/>
            <a:ext cx="0" cy="1553210"/>
          </a:xfrm>
          <a:custGeom>
            <a:avLst/>
            <a:gdLst/>
            <a:ahLst/>
            <a:cxnLst/>
            <a:rect l="l" t="t" r="r" b="b"/>
            <a:pathLst>
              <a:path w="0" h="1553210">
                <a:moveTo>
                  <a:pt x="0" y="0"/>
                </a:moveTo>
                <a:lnTo>
                  <a:pt x="0" y="1552835"/>
                </a:lnTo>
              </a:path>
            </a:pathLst>
          </a:custGeom>
          <a:ln w="108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8722286" y="1991977"/>
            <a:ext cx="0" cy="1553210"/>
          </a:xfrm>
          <a:custGeom>
            <a:avLst/>
            <a:gdLst/>
            <a:ahLst/>
            <a:cxnLst/>
            <a:rect l="l" t="t" r="r" b="b"/>
            <a:pathLst>
              <a:path w="0" h="1553210">
                <a:moveTo>
                  <a:pt x="0" y="0"/>
                </a:moveTo>
                <a:lnTo>
                  <a:pt x="0" y="1552835"/>
                </a:lnTo>
              </a:path>
            </a:pathLst>
          </a:custGeom>
          <a:ln w="108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771573" y="6161533"/>
            <a:ext cx="8243570" cy="0"/>
          </a:xfrm>
          <a:custGeom>
            <a:avLst/>
            <a:gdLst/>
            <a:ahLst/>
            <a:cxnLst/>
            <a:rect l="l" t="t" r="r" b="b"/>
            <a:pathLst>
              <a:path w="8243570" h="0">
                <a:moveTo>
                  <a:pt x="0" y="0"/>
                </a:moveTo>
                <a:lnTo>
                  <a:pt x="8242966" y="0"/>
                </a:lnTo>
              </a:path>
            </a:pathLst>
          </a:custGeom>
          <a:ln w="224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9004966" y="1991921"/>
            <a:ext cx="0" cy="4180840"/>
          </a:xfrm>
          <a:custGeom>
            <a:avLst/>
            <a:gdLst/>
            <a:ahLst/>
            <a:cxnLst/>
            <a:rect l="l" t="t" r="r" b="b"/>
            <a:pathLst>
              <a:path w="0" h="4180840">
                <a:moveTo>
                  <a:pt x="0" y="0"/>
                </a:moveTo>
                <a:lnTo>
                  <a:pt x="0" y="4180222"/>
                </a:lnTo>
              </a:path>
            </a:pathLst>
          </a:custGeom>
          <a:ln w="204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7144511" y="1893054"/>
            <a:ext cx="114300" cy="1626235"/>
          </a:xfrm>
          <a:custGeom>
            <a:avLst/>
            <a:gdLst/>
            <a:ahLst/>
            <a:cxnLst/>
            <a:rect l="l" t="t" r="r" b="b"/>
            <a:pathLst>
              <a:path w="114300" h="1626235">
                <a:moveTo>
                  <a:pt x="38100" y="1515311"/>
                </a:moveTo>
                <a:lnTo>
                  <a:pt x="6158" y="1546819"/>
                </a:lnTo>
                <a:lnTo>
                  <a:pt x="783" y="1578186"/>
                </a:lnTo>
                <a:lnTo>
                  <a:pt x="4629" y="1591122"/>
                </a:lnTo>
                <a:lnTo>
                  <a:pt x="32759" y="1619437"/>
                </a:lnTo>
                <a:lnTo>
                  <a:pt x="62512" y="1625614"/>
                </a:lnTo>
                <a:lnTo>
                  <a:pt x="76451" y="1622534"/>
                </a:lnTo>
                <a:lnTo>
                  <a:pt x="107339" y="1596116"/>
                </a:lnTo>
                <a:lnTo>
                  <a:pt x="114300" y="1568711"/>
                </a:lnTo>
                <a:lnTo>
                  <a:pt x="38100" y="1568711"/>
                </a:lnTo>
                <a:lnTo>
                  <a:pt x="38100" y="1515311"/>
                </a:lnTo>
                <a:close/>
              </a:path>
              <a:path w="114300" h="1626235">
                <a:moveTo>
                  <a:pt x="44553" y="1512971"/>
                </a:moveTo>
                <a:lnTo>
                  <a:pt x="38100" y="1515311"/>
                </a:lnTo>
                <a:lnTo>
                  <a:pt x="38100" y="1568711"/>
                </a:lnTo>
                <a:lnTo>
                  <a:pt x="76200" y="1568711"/>
                </a:lnTo>
                <a:lnTo>
                  <a:pt x="76200" y="1517417"/>
                </a:lnTo>
                <a:lnTo>
                  <a:pt x="61943" y="1513896"/>
                </a:lnTo>
                <a:lnTo>
                  <a:pt x="44553" y="1512971"/>
                </a:lnTo>
                <a:close/>
              </a:path>
              <a:path w="114300" h="1626235">
                <a:moveTo>
                  <a:pt x="76200" y="1517417"/>
                </a:moveTo>
                <a:lnTo>
                  <a:pt x="76200" y="1568711"/>
                </a:lnTo>
                <a:lnTo>
                  <a:pt x="114300" y="1568711"/>
                </a:lnTo>
                <a:lnTo>
                  <a:pt x="99916" y="1532138"/>
                </a:lnTo>
                <a:lnTo>
                  <a:pt x="76200" y="1517417"/>
                </a:lnTo>
                <a:close/>
              </a:path>
              <a:path w="114300" h="1626235">
                <a:moveTo>
                  <a:pt x="76200" y="1512971"/>
                </a:moveTo>
                <a:lnTo>
                  <a:pt x="44553" y="1512971"/>
                </a:lnTo>
                <a:lnTo>
                  <a:pt x="61943" y="1513896"/>
                </a:lnTo>
                <a:lnTo>
                  <a:pt x="76200" y="1517417"/>
                </a:lnTo>
                <a:lnTo>
                  <a:pt x="76200" y="1512971"/>
                </a:lnTo>
                <a:close/>
              </a:path>
              <a:path w="114300" h="1626235">
                <a:moveTo>
                  <a:pt x="38100" y="108196"/>
                </a:moveTo>
                <a:lnTo>
                  <a:pt x="38100" y="1515311"/>
                </a:lnTo>
                <a:lnTo>
                  <a:pt x="44553" y="1512971"/>
                </a:lnTo>
                <a:lnTo>
                  <a:pt x="76200" y="1512971"/>
                </a:lnTo>
                <a:lnTo>
                  <a:pt x="76200" y="112642"/>
                </a:lnTo>
                <a:lnTo>
                  <a:pt x="69746" y="112642"/>
                </a:lnTo>
                <a:lnTo>
                  <a:pt x="52356" y="111717"/>
                </a:lnTo>
                <a:lnTo>
                  <a:pt x="38100" y="108196"/>
                </a:lnTo>
                <a:close/>
              </a:path>
              <a:path w="114300" h="1626235">
                <a:moveTo>
                  <a:pt x="76200" y="56903"/>
                </a:moveTo>
                <a:lnTo>
                  <a:pt x="38100" y="56903"/>
                </a:lnTo>
                <a:lnTo>
                  <a:pt x="38100" y="108196"/>
                </a:lnTo>
                <a:lnTo>
                  <a:pt x="52356" y="111717"/>
                </a:lnTo>
                <a:lnTo>
                  <a:pt x="69746" y="112642"/>
                </a:lnTo>
                <a:lnTo>
                  <a:pt x="76200" y="110302"/>
                </a:lnTo>
                <a:lnTo>
                  <a:pt x="76200" y="56903"/>
                </a:lnTo>
                <a:close/>
              </a:path>
              <a:path w="114300" h="1626235">
                <a:moveTo>
                  <a:pt x="76200" y="110302"/>
                </a:moveTo>
                <a:lnTo>
                  <a:pt x="69746" y="112642"/>
                </a:lnTo>
                <a:lnTo>
                  <a:pt x="76200" y="112642"/>
                </a:lnTo>
                <a:lnTo>
                  <a:pt x="76200" y="110302"/>
                </a:lnTo>
                <a:close/>
              </a:path>
              <a:path w="114300" h="1626235">
                <a:moveTo>
                  <a:pt x="112817" y="56903"/>
                </a:moveTo>
                <a:lnTo>
                  <a:pt x="76200" y="56903"/>
                </a:lnTo>
                <a:lnTo>
                  <a:pt x="76200" y="110302"/>
                </a:lnTo>
                <a:lnTo>
                  <a:pt x="108141" y="78794"/>
                </a:lnTo>
                <a:lnTo>
                  <a:pt x="112817" y="56903"/>
                </a:lnTo>
                <a:close/>
              </a:path>
              <a:path w="114300" h="1626235">
                <a:moveTo>
                  <a:pt x="51787" y="0"/>
                </a:moveTo>
                <a:lnTo>
                  <a:pt x="14982" y="18281"/>
                </a:lnTo>
                <a:lnTo>
                  <a:pt x="0" y="56903"/>
                </a:lnTo>
                <a:lnTo>
                  <a:pt x="43" y="59154"/>
                </a:lnTo>
                <a:lnTo>
                  <a:pt x="24563" y="101795"/>
                </a:lnTo>
                <a:lnTo>
                  <a:pt x="38100" y="108196"/>
                </a:lnTo>
                <a:lnTo>
                  <a:pt x="38100" y="56903"/>
                </a:lnTo>
                <a:lnTo>
                  <a:pt x="112817" y="56903"/>
                </a:lnTo>
                <a:lnTo>
                  <a:pt x="93399" y="13471"/>
                </a:lnTo>
                <a:lnTo>
                  <a:pt x="67575" y="1554"/>
                </a:lnTo>
                <a:lnTo>
                  <a:pt x="51787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 txBox="1"/>
          <p:nvPr/>
        </p:nvSpPr>
        <p:spPr>
          <a:xfrm>
            <a:off x="82397" y="2538674"/>
            <a:ext cx="597535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10" b="1">
                <a:latin typeface="Arial"/>
                <a:cs typeface="Arial"/>
              </a:rPr>
              <a:t>C</a:t>
            </a:r>
            <a:r>
              <a:rPr dirty="0" sz="800" spc="-5" b="1">
                <a:latin typeface="Arial"/>
                <a:cs typeface="Arial"/>
              </a:rPr>
              <a:t>a</a:t>
            </a:r>
            <a:r>
              <a:rPr dirty="0" sz="800" b="1">
                <a:latin typeface="Arial"/>
                <a:cs typeface="Arial"/>
              </a:rPr>
              <a:t>l</a:t>
            </a:r>
            <a:r>
              <a:rPr dirty="0" sz="800" spc="-5" b="1">
                <a:latin typeface="Arial"/>
                <a:cs typeface="Arial"/>
              </a:rPr>
              <a:t>e</a:t>
            </a:r>
            <a:r>
              <a:rPr dirty="0" sz="800" b="1">
                <a:latin typeface="Arial"/>
                <a:cs typeface="Arial"/>
              </a:rPr>
              <a:t>nd</a:t>
            </a:r>
            <a:r>
              <a:rPr dirty="0" sz="800" spc="-10" b="1">
                <a:latin typeface="Arial"/>
                <a:cs typeface="Arial"/>
              </a:rPr>
              <a:t>a</a:t>
            </a:r>
            <a:r>
              <a:rPr dirty="0" sz="800" b="1">
                <a:latin typeface="Arial"/>
                <a:cs typeface="Arial"/>
              </a:rPr>
              <a:t>r </a:t>
            </a:r>
            <a:r>
              <a:rPr dirty="0" sz="800" spc="-10" b="1">
                <a:latin typeface="Arial"/>
                <a:cs typeface="Arial"/>
              </a:rPr>
              <a:t>Y</a:t>
            </a:r>
            <a:r>
              <a:rPr dirty="0" sz="800" b="1">
                <a:latin typeface="Arial"/>
                <a:cs typeface="Arial"/>
              </a:rPr>
              <a:t>r</a:t>
            </a:r>
            <a:endParaRPr sz="800">
              <a:latin typeface="Arial"/>
              <a:cs typeface="Arial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819911" y="3810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819911" y="3810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819911" y="3985259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819911" y="3985259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819911" y="4183379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819911" y="4183379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819911" y="436321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819911" y="436321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819911" y="453847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819911" y="453847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1920239" y="3810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1920239" y="3810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1920239" y="3985259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1920239" y="3985259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1920239" y="4183379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1920239" y="4183379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1920239" y="436321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1920239" y="436321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1920239" y="453847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1920239" y="453847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3672840" y="3810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3672840" y="3810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3672840" y="3985259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3672840" y="3985259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3672840" y="4183379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3672840" y="4183379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5372100" y="3810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5372100" y="3810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5372100" y="3985259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5372100" y="3985259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5372100" y="4183379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5372100" y="4183379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5372100" y="436321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5372100" y="436321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5372100" y="453847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5372100" y="453847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7239000" y="3810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7239000" y="3810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7239000" y="3985259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7239000" y="3985259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819911" y="4722876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819911" y="4722876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1920239" y="4722876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1920239" y="4722876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3672840" y="4722876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3672840" y="4722876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5372100" y="4722876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5372100" y="4722876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819911" y="51054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819911" y="51054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819911" y="5301996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199"/>
                </a:moveTo>
                <a:lnTo>
                  <a:pt x="152400" y="76199"/>
                </a:lnTo>
                <a:lnTo>
                  <a:pt x="1524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819911" y="5301996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199"/>
                </a:moveTo>
                <a:lnTo>
                  <a:pt x="152400" y="76199"/>
                </a:lnTo>
                <a:lnTo>
                  <a:pt x="1524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1920239" y="51054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1920239" y="51054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1920239" y="5301996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199"/>
                </a:moveTo>
                <a:lnTo>
                  <a:pt x="152400" y="76199"/>
                </a:lnTo>
                <a:lnTo>
                  <a:pt x="1524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1920239" y="5301996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199"/>
                </a:moveTo>
                <a:lnTo>
                  <a:pt x="152400" y="76199"/>
                </a:lnTo>
                <a:lnTo>
                  <a:pt x="1524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1920239" y="5474208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199"/>
                </a:moveTo>
                <a:lnTo>
                  <a:pt x="152400" y="76199"/>
                </a:lnTo>
                <a:lnTo>
                  <a:pt x="1524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1920239" y="5474208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199"/>
                </a:moveTo>
                <a:lnTo>
                  <a:pt x="152400" y="76199"/>
                </a:lnTo>
                <a:lnTo>
                  <a:pt x="1524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1920239" y="565861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1920239" y="565861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1920239" y="5839967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199"/>
                </a:moveTo>
                <a:lnTo>
                  <a:pt x="152400" y="76199"/>
                </a:lnTo>
                <a:lnTo>
                  <a:pt x="1524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1920239" y="5839967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199"/>
                </a:moveTo>
                <a:lnTo>
                  <a:pt x="152400" y="76199"/>
                </a:lnTo>
                <a:lnTo>
                  <a:pt x="1524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3672840" y="51054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3672840" y="51054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3672840" y="5301996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199"/>
                </a:moveTo>
                <a:lnTo>
                  <a:pt x="152400" y="76199"/>
                </a:lnTo>
                <a:lnTo>
                  <a:pt x="1524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3672840" y="5301996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199"/>
                </a:moveTo>
                <a:lnTo>
                  <a:pt x="152400" y="76199"/>
                </a:lnTo>
                <a:lnTo>
                  <a:pt x="1524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3672840" y="5474208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199"/>
                </a:moveTo>
                <a:lnTo>
                  <a:pt x="152400" y="76199"/>
                </a:lnTo>
                <a:lnTo>
                  <a:pt x="1524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3672840" y="5474208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199"/>
                </a:moveTo>
                <a:lnTo>
                  <a:pt x="152400" y="76199"/>
                </a:lnTo>
                <a:lnTo>
                  <a:pt x="1524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3672840" y="565861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3672840" y="565861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5372100" y="51054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5372100" y="51054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5372100" y="5301996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199"/>
                </a:moveTo>
                <a:lnTo>
                  <a:pt x="152400" y="76199"/>
                </a:lnTo>
                <a:lnTo>
                  <a:pt x="1524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5372100" y="5301996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199"/>
                </a:moveTo>
                <a:lnTo>
                  <a:pt x="152400" y="76199"/>
                </a:lnTo>
                <a:lnTo>
                  <a:pt x="1524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5372100" y="5474208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199"/>
                </a:moveTo>
                <a:lnTo>
                  <a:pt x="152400" y="76199"/>
                </a:lnTo>
                <a:lnTo>
                  <a:pt x="1524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5372100" y="5474208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199"/>
                </a:moveTo>
                <a:lnTo>
                  <a:pt x="152400" y="76199"/>
                </a:lnTo>
                <a:lnTo>
                  <a:pt x="1524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5372100" y="565861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5372100" y="565861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157734" y="6249161"/>
            <a:ext cx="8832850" cy="1905"/>
          </a:xfrm>
          <a:custGeom>
            <a:avLst/>
            <a:gdLst/>
            <a:ahLst/>
            <a:cxnLst/>
            <a:rect l="l" t="t" r="r" b="b"/>
            <a:pathLst>
              <a:path w="8832850" h="1904">
                <a:moveTo>
                  <a:pt x="0" y="0"/>
                </a:moveTo>
                <a:lnTo>
                  <a:pt x="8832850" y="158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4191000" y="659739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399"/>
                </a:moveTo>
                <a:lnTo>
                  <a:pt x="152400" y="152399"/>
                </a:lnTo>
                <a:lnTo>
                  <a:pt x="152400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4191000" y="659739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399"/>
                </a:moveTo>
                <a:lnTo>
                  <a:pt x="152400" y="152399"/>
                </a:lnTo>
                <a:lnTo>
                  <a:pt x="152400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7728204" y="660501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399"/>
                </a:moveTo>
                <a:lnTo>
                  <a:pt x="152400" y="152399"/>
                </a:lnTo>
                <a:lnTo>
                  <a:pt x="152400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7728204" y="660501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399"/>
                </a:moveTo>
                <a:lnTo>
                  <a:pt x="152400" y="152399"/>
                </a:lnTo>
                <a:lnTo>
                  <a:pt x="152400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 txBox="1"/>
          <p:nvPr/>
        </p:nvSpPr>
        <p:spPr>
          <a:xfrm>
            <a:off x="7955660" y="6626798"/>
            <a:ext cx="6311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init</a:t>
            </a:r>
            <a:r>
              <a:rPr dirty="0" sz="900" spc="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ated</a:t>
            </a:r>
            <a:endParaRPr sz="900">
              <a:latin typeface="Arial"/>
              <a:cs typeface="Arial"/>
            </a:endParaRPr>
          </a:p>
        </p:txBody>
      </p:sp>
      <p:sp>
        <p:nvSpPr>
          <p:cNvPr id="313" name="object 313"/>
          <p:cNvSpPr/>
          <p:nvPr/>
        </p:nvSpPr>
        <p:spPr>
          <a:xfrm>
            <a:off x="3672840" y="5839967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199"/>
                </a:moveTo>
                <a:lnTo>
                  <a:pt x="152400" y="76199"/>
                </a:lnTo>
                <a:lnTo>
                  <a:pt x="1524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3672840" y="5839967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199"/>
                </a:moveTo>
                <a:lnTo>
                  <a:pt x="152400" y="76199"/>
                </a:lnTo>
                <a:lnTo>
                  <a:pt x="1524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7068311" y="1743455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37744" y="90805"/>
                </a:moveTo>
                <a:lnTo>
                  <a:pt x="0" y="90805"/>
                </a:lnTo>
                <a:lnTo>
                  <a:pt x="73406" y="146939"/>
                </a:lnTo>
                <a:lnTo>
                  <a:pt x="45466" y="237744"/>
                </a:lnTo>
                <a:lnTo>
                  <a:pt x="118872" y="181610"/>
                </a:lnTo>
                <a:lnTo>
                  <a:pt x="175006" y="181610"/>
                </a:lnTo>
                <a:lnTo>
                  <a:pt x="164338" y="146939"/>
                </a:lnTo>
                <a:lnTo>
                  <a:pt x="237744" y="90805"/>
                </a:lnTo>
                <a:close/>
              </a:path>
              <a:path w="238125" h="238125">
                <a:moveTo>
                  <a:pt x="175006" y="181610"/>
                </a:moveTo>
                <a:lnTo>
                  <a:pt x="118872" y="181610"/>
                </a:lnTo>
                <a:lnTo>
                  <a:pt x="192278" y="237744"/>
                </a:lnTo>
                <a:lnTo>
                  <a:pt x="175006" y="181610"/>
                </a:lnTo>
                <a:close/>
              </a:path>
              <a:path w="238125" h="238125">
                <a:moveTo>
                  <a:pt x="118872" y="0"/>
                </a:moveTo>
                <a:lnTo>
                  <a:pt x="90805" y="90805"/>
                </a:lnTo>
                <a:lnTo>
                  <a:pt x="146939" y="90805"/>
                </a:lnTo>
                <a:lnTo>
                  <a:pt x="11887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7068311" y="1743455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90805"/>
                </a:moveTo>
                <a:lnTo>
                  <a:pt x="90805" y="90805"/>
                </a:lnTo>
                <a:lnTo>
                  <a:pt x="118872" y="0"/>
                </a:lnTo>
                <a:lnTo>
                  <a:pt x="146939" y="90805"/>
                </a:lnTo>
                <a:lnTo>
                  <a:pt x="237744" y="90805"/>
                </a:lnTo>
                <a:lnTo>
                  <a:pt x="164338" y="146939"/>
                </a:lnTo>
                <a:lnTo>
                  <a:pt x="192278" y="237744"/>
                </a:lnTo>
                <a:lnTo>
                  <a:pt x="118872" y="181610"/>
                </a:lnTo>
                <a:lnTo>
                  <a:pt x="45466" y="237744"/>
                </a:lnTo>
                <a:lnTo>
                  <a:pt x="73406" y="146939"/>
                </a:lnTo>
                <a:lnTo>
                  <a:pt x="0" y="90805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6288023" y="504444"/>
            <a:ext cx="1254252" cy="9646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911352" y="541019"/>
            <a:ext cx="914399" cy="914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1309116" y="541019"/>
            <a:ext cx="1165860" cy="914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2891027" y="541019"/>
            <a:ext cx="1164336" cy="914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5213603" y="541019"/>
            <a:ext cx="1165860" cy="914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513587" y="541019"/>
            <a:ext cx="914400" cy="9144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5794247" y="6589774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399"/>
                </a:moveTo>
                <a:lnTo>
                  <a:pt x="152400" y="152399"/>
                </a:lnTo>
                <a:lnTo>
                  <a:pt x="152400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5794247" y="6589774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399"/>
                </a:moveTo>
                <a:lnTo>
                  <a:pt x="152400" y="152399"/>
                </a:lnTo>
                <a:lnTo>
                  <a:pt x="152400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3672840" y="453847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3672840" y="453847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3672840" y="436321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3672840" y="436321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3672840" y="6021323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199"/>
                </a:moveTo>
                <a:lnTo>
                  <a:pt x="152400" y="76199"/>
                </a:lnTo>
                <a:lnTo>
                  <a:pt x="1524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3672840" y="6021323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199"/>
                </a:moveTo>
                <a:lnTo>
                  <a:pt x="152400" y="76199"/>
                </a:lnTo>
                <a:lnTo>
                  <a:pt x="1524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5097779" y="4136135"/>
            <a:ext cx="135636" cy="1600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3479291" y="3965447"/>
            <a:ext cx="102108" cy="1524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5097779" y="3962400"/>
            <a:ext cx="135636" cy="1600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5791200" y="6324600"/>
            <a:ext cx="152400" cy="161925"/>
          </a:xfrm>
          <a:custGeom>
            <a:avLst/>
            <a:gdLst/>
            <a:ahLst/>
            <a:cxnLst/>
            <a:rect l="l" t="t" r="r" b="b"/>
            <a:pathLst>
              <a:path w="152400" h="161925">
                <a:moveTo>
                  <a:pt x="152400" y="61709"/>
                </a:moveTo>
                <a:lnTo>
                  <a:pt x="0" y="61709"/>
                </a:lnTo>
                <a:lnTo>
                  <a:pt x="47116" y="99834"/>
                </a:lnTo>
                <a:lnTo>
                  <a:pt x="29083" y="161544"/>
                </a:lnTo>
                <a:lnTo>
                  <a:pt x="76200" y="123405"/>
                </a:lnTo>
                <a:lnTo>
                  <a:pt x="112171" y="123405"/>
                </a:lnTo>
                <a:lnTo>
                  <a:pt x="105283" y="99834"/>
                </a:lnTo>
                <a:lnTo>
                  <a:pt x="152400" y="61709"/>
                </a:lnTo>
                <a:close/>
              </a:path>
              <a:path w="152400" h="161925">
                <a:moveTo>
                  <a:pt x="112171" y="123405"/>
                </a:moveTo>
                <a:lnTo>
                  <a:pt x="76200" y="123405"/>
                </a:lnTo>
                <a:lnTo>
                  <a:pt x="123316" y="161544"/>
                </a:lnTo>
                <a:lnTo>
                  <a:pt x="112171" y="123405"/>
                </a:lnTo>
                <a:close/>
              </a:path>
              <a:path w="152400" h="161925">
                <a:moveTo>
                  <a:pt x="76200" y="0"/>
                </a:moveTo>
                <a:lnTo>
                  <a:pt x="58165" y="61709"/>
                </a:lnTo>
                <a:lnTo>
                  <a:pt x="94234" y="61709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5791200" y="6324600"/>
            <a:ext cx="152400" cy="161925"/>
          </a:xfrm>
          <a:custGeom>
            <a:avLst/>
            <a:gdLst/>
            <a:ahLst/>
            <a:cxnLst/>
            <a:rect l="l" t="t" r="r" b="b"/>
            <a:pathLst>
              <a:path w="152400" h="161925">
                <a:moveTo>
                  <a:pt x="0" y="61709"/>
                </a:moveTo>
                <a:lnTo>
                  <a:pt x="58165" y="61709"/>
                </a:lnTo>
                <a:lnTo>
                  <a:pt x="76200" y="0"/>
                </a:lnTo>
                <a:lnTo>
                  <a:pt x="94234" y="61709"/>
                </a:lnTo>
                <a:lnTo>
                  <a:pt x="152400" y="61709"/>
                </a:lnTo>
                <a:lnTo>
                  <a:pt x="105283" y="99834"/>
                </a:lnTo>
                <a:lnTo>
                  <a:pt x="123316" y="161544"/>
                </a:lnTo>
                <a:lnTo>
                  <a:pt x="76200" y="123405"/>
                </a:lnTo>
                <a:lnTo>
                  <a:pt x="29083" y="161544"/>
                </a:lnTo>
                <a:lnTo>
                  <a:pt x="47116" y="99834"/>
                </a:lnTo>
                <a:lnTo>
                  <a:pt x="0" y="61709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 txBox="1"/>
          <p:nvPr/>
        </p:nvSpPr>
        <p:spPr>
          <a:xfrm>
            <a:off x="6021704" y="6377472"/>
            <a:ext cx="1348105" cy="368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970">
              <a:lnSpc>
                <a:spcPct val="100000"/>
              </a:lnSpc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Retire</a:t>
            </a:r>
            <a:r>
              <a:rPr dirty="0" sz="900" spc="5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ent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900" spc="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900" spc="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Point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900" spc="35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rki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900">
              <a:latin typeface="Arial"/>
              <a:cs typeface="Arial"/>
            </a:endParaRPr>
          </a:p>
        </p:txBody>
      </p:sp>
      <p:sp>
        <p:nvSpPr>
          <p:cNvPr id="337" name="object 337"/>
          <p:cNvSpPr txBox="1"/>
          <p:nvPr/>
        </p:nvSpPr>
        <p:spPr>
          <a:xfrm>
            <a:off x="7706359" y="6377472"/>
            <a:ext cx="76390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(D)   Deplo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ed</a:t>
            </a:r>
            <a:endParaRPr sz="900">
              <a:latin typeface="Arial"/>
              <a:cs typeface="Arial"/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5378196" y="5835396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199"/>
                </a:moveTo>
                <a:lnTo>
                  <a:pt x="152400" y="76199"/>
                </a:lnTo>
                <a:lnTo>
                  <a:pt x="1524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5378196" y="5835396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199"/>
                </a:moveTo>
                <a:lnTo>
                  <a:pt x="152400" y="76199"/>
                </a:lnTo>
                <a:lnTo>
                  <a:pt x="1524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0" y="25907"/>
            <a:ext cx="9144000" cy="523240"/>
          </a:xfrm>
          <a:custGeom>
            <a:avLst/>
            <a:gdLst/>
            <a:ahLst/>
            <a:cxnLst/>
            <a:rect l="l" t="t" r="r" b="b"/>
            <a:pathLst>
              <a:path w="9144000" h="523240">
                <a:moveTo>
                  <a:pt x="0" y="522732"/>
                </a:moveTo>
                <a:lnTo>
                  <a:pt x="9144000" y="522732"/>
                </a:lnTo>
                <a:lnTo>
                  <a:pt x="9144000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124968" y="0"/>
            <a:ext cx="2462784" cy="7406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2103120" y="0"/>
            <a:ext cx="1632204" cy="7406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3348228" y="0"/>
            <a:ext cx="4953000" cy="7406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0">
                <a:solidFill>
                  <a:srgbClr val="FFFF00"/>
                </a:solidFill>
              </a:rPr>
              <a:t>Example</a:t>
            </a:r>
            <a:r>
              <a:rPr dirty="0" sz="2800" spc="15">
                <a:solidFill>
                  <a:srgbClr val="FFFF00"/>
                </a:solidFill>
              </a:rPr>
              <a:t> </a:t>
            </a:r>
            <a:r>
              <a:rPr dirty="0" sz="2800" spc="-15">
                <a:solidFill>
                  <a:srgbClr val="FFFF00"/>
                </a:solidFill>
              </a:rPr>
              <a:t>1:</a:t>
            </a:r>
            <a:r>
              <a:rPr dirty="0" sz="2800" spc="15">
                <a:solidFill>
                  <a:srgbClr val="FFFF00"/>
                </a:solidFill>
              </a:rPr>
              <a:t> </a:t>
            </a:r>
            <a:r>
              <a:rPr dirty="0" sz="2800" spc="-15"/>
              <a:t>Off</a:t>
            </a:r>
            <a:r>
              <a:rPr dirty="0" sz="2800" spc="-5"/>
              <a:t>i</a:t>
            </a:r>
            <a:r>
              <a:rPr dirty="0" sz="2800" spc="-20"/>
              <a:t>c</a:t>
            </a:r>
            <a:r>
              <a:rPr dirty="0" sz="2800" spc="-15"/>
              <a:t>e</a:t>
            </a:r>
            <a:r>
              <a:rPr dirty="0" sz="2800" spc="-15"/>
              <a:t>r</a:t>
            </a:r>
            <a:r>
              <a:rPr dirty="0" sz="2800"/>
              <a:t> </a:t>
            </a:r>
            <a:r>
              <a:rPr dirty="0" sz="2800" spc="-20"/>
              <a:t>Car</a:t>
            </a:r>
            <a:r>
              <a:rPr dirty="0" sz="2800" spc="-15"/>
              <a:t>e</a:t>
            </a:r>
            <a:r>
              <a:rPr dirty="0" sz="2800" spc="-15"/>
              <a:t>er</a:t>
            </a:r>
            <a:r>
              <a:rPr dirty="0" sz="2800" spc="15"/>
              <a:t> </a:t>
            </a:r>
            <a:r>
              <a:rPr dirty="0" sz="2800" spc="-10"/>
              <a:t>/</a:t>
            </a:r>
            <a:r>
              <a:rPr dirty="0" sz="2800" spc="-5"/>
              <a:t> </a:t>
            </a:r>
            <a:r>
              <a:rPr dirty="0" sz="2800" spc="-35"/>
              <a:t>F</a:t>
            </a:r>
            <a:r>
              <a:rPr dirty="0" sz="2800" spc="-20"/>
              <a:t>ami</a:t>
            </a:r>
            <a:r>
              <a:rPr dirty="0" sz="2800" spc="-5"/>
              <a:t>l</a:t>
            </a:r>
            <a:r>
              <a:rPr dirty="0" sz="2800" spc="-20"/>
              <a:t>y</a:t>
            </a:r>
            <a:r>
              <a:rPr dirty="0" sz="2800"/>
              <a:t> </a:t>
            </a:r>
            <a:r>
              <a:rPr dirty="0" sz="2800" spc="-20"/>
              <a:t>Event</a:t>
            </a:r>
            <a:r>
              <a:rPr dirty="0" sz="2800" spc="15"/>
              <a:t> </a:t>
            </a:r>
            <a:r>
              <a:rPr dirty="0" sz="2800" spc="-15"/>
              <a:t>Plan</a:t>
            </a:r>
            <a:endParaRPr sz="2800"/>
          </a:p>
        </p:txBody>
      </p:sp>
      <p:sp>
        <p:nvSpPr>
          <p:cNvPr id="345" name="object 345"/>
          <p:cNvSpPr/>
          <p:nvPr/>
        </p:nvSpPr>
        <p:spPr>
          <a:xfrm>
            <a:off x="761" y="761"/>
            <a:ext cx="9143365" cy="6857365"/>
          </a:xfrm>
          <a:custGeom>
            <a:avLst/>
            <a:gdLst/>
            <a:ahLst/>
            <a:cxnLst/>
            <a:rect l="l" t="t" r="r" b="b"/>
            <a:pathLst>
              <a:path w="9143365" h="6857365">
                <a:moveTo>
                  <a:pt x="9143238" y="0"/>
                </a:moveTo>
                <a:lnTo>
                  <a:pt x="0" y="0"/>
                </a:lnTo>
                <a:lnTo>
                  <a:pt x="0" y="6857236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8343900" y="0"/>
            <a:ext cx="800100" cy="49682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8458961" y="769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58800" y="0"/>
                </a:moveTo>
                <a:lnTo>
                  <a:pt x="50800" y="0"/>
                </a:lnTo>
                <a:lnTo>
                  <a:pt x="41265" y="892"/>
                </a:lnTo>
                <a:lnTo>
                  <a:pt x="7755" y="23799"/>
                </a:lnTo>
                <a:lnTo>
                  <a:pt x="0" y="50800"/>
                </a:lnTo>
                <a:lnTo>
                  <a:pt x="0" y="304800"/>
                </a:lnTo>
                <a:lnTo>
                  <a:pt x="609600" y="304800"/>
                </a:lnTo>
                <a:lnTo>
                  <a:pt x="609600" y="50800"/>
                </a:lnTo>
                <a:lnTo>
                  <a:pt x="5588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8458961" y="769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0800" y="0"/>
                </a:moveTo>
                <a:lnTo>
                  <a:pt x="558800" y="0"/>
                </a:lnTo>
                <a:lnTo>
                  <a:pt x="609600" y="50800"/>
                </a:lnTo>
                <a:lnTo>
                  <a:pt x="609600" y="304800"/>
                </a:lnTo>
                <a:lnTo>
                  <a:pt x="0" y="304800"/>
                </a:lnTo>
                <a:lnTo>
                  <a:pt x="0" y="50800"/>
                </a:lnTo>
                <a:lnTo>
                  <a:pt x="2035" y="36511"/>
                </a:lnTo>
                <a:lnTo>
                  <a:pt x="27948" y="5413"/>
                </a:lnTo>
                <a:lnTo>
                  <a:pt x="50800" y="0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 txBox="1"/>
          <p:nvPr/>
        </p:nvSpPr>
        <p:spPr>
          <a:xfrm>
            <a:off x="8570468" y="173083"/>
            <a:ext cx="37655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 b="1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900" spc="5" b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900" b="1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900" spc="-1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900" b="1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600200"/>
            <a:ext cx="9144000" cy="449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524510"/>
          </a:xfrm>
          <a:custGeom>
            <a:avLst/>
            <a:gdLst/>
            <a:ahLst/>
            <a:cxnLst/>
            <a:rect l="l" t="t" r="r" b="b"/>
            <a:pathLst>
              <a:path w="9144000" h="524510">
                <a:moveTo>
                  <a:pt x="0" y="524255"/>
                </a:moveTo>
                <a:lnTo>
                  <a:pt x="9144000" y="524255"/>
                </a:lnTo>
                <a:lnTo>
                  <a:pt x="9144000" y="0"/>
                </a:lnTo>
                <a:lnTo>
                  <a:pt x="0" y="0"/>
                </a:lnTo>
                <a:lnTo>
                  <a:pt x="0" y="524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2504" y="0"/>
            <a:ext cx="2462784" cy="714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00655" y="0"/>
            <a:ext cx="1004316" cy="714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20339" y="0"/>
            <a:ext cx="2641091" cy="7147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76800" y="0"/>
            <a:ext cx="3529584" cy="7147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9855">
              <a:lnSpc>
                <a:spcPct val="100000"/>
              </a:lnSpc>
            </a:pPr>
            <a:r>
              <a:rPr dirty="0" sz="2800" spc="-20">
                <a:solidFill>
                  <a:srgbClr val="FFFF00"/>
                </a:solidFill>
              </a:rPr>
              <a:t>Example</a:t>
            </a:r>
            <a:r>
              <a:rPr dirty="0" sz="2800" spc="15">
                <a:solidFill>
                  <a:srgbClr val="FFFF00"/>
                </a:solidFill>
              </a:rPr>
              <a:t> </a:t>
            </a:r>
            <a:r>
              <a:rPr dirty="0" sz="2800" spc="-15">
                <a:solidFill>
                  <a:srgbClr val="FFFF00"/>
                </a:solidFill>
              </a:rPr>
              <a:t>2:</a:t>
            </a:r>
            <a:r>
              <a:rPr dirty="0" sz="2800" spc="15">
                <a:solidFill>
                  <a:srgbClr val="FFFF00"/>
                </a:solidFill>
              </a:rPr>
              <a:t> </a:t>
            </a:r>
            <a:r>
              <a:rPr dirty="0" sz="2800" spc="-135"/>
              <a:t>W</a:t>
            </a:r>
            <a:r>
              <a:rPr dirty="0" sz="2800" spc="-15"/>
              <a:t>a</a:t>
            </a:r>
            <a:r>
              <a:rPr dirty="0" sz="2800" spc="-15"/>
              <a:t>r</a:t>
            </a:r>
            <a:r>
              <a:rPr dirty="0" sz="2800" spc="-10"/>
              <a:t>r</a:t>
            </a:r>
            <a:r>
              <a:rPr dirty="0" sz="2800" spc="-15"/>
              <a:t>ant</a:t>
            </a:r>
            <a:r>
              <a:rPr dirty="0" sz="2800"/>
              <a:t> </a:t>
            </a:r>
            <a:r>
              <a:rPr dirty="0" sz="2800" spc="-15"/>
              <a:t>Off</a:t>
            </a:r>
            <a:r>
              <a:rPr dirty="0" sz="2800" spc="-5"/>
              <a:t>i</a:t>
            </a:r>
            <a:r>
              <a:rPr dirty="0" sz="2800" spc="-20"/>
              <a:t>c</a:t>
            </a:r>
            <a:r>
              <a:rPr dirty="0" sz="2800" spc="-15"/>
              <a:t>e</a:t>
            </a:r>
            <a:r>
              <a:rPr dirty="0" sz="2800" spc="-15"/>
              <a:t>r</a:t>
            </a:r>
            <a:r>
              <a:rPr dirty="0" sz="2800" spc="20"/>
              <a:t> </a:t>
            </a:r>
            <a:r>
              <a:rPr dirty="0" sz="2800" spc="-20"/>
              <a:t>Car</a:t>
            </a:r>
            <a:r>
              <a:rPr dirty="0" sz="2800" spc="-15"/>
              <a:t>e</a:t>
            </a:r>
            <a:r>
              <a:rPr dirty="0" sz="2800" spc="-15"/>
              <a:t>er</a:t>
            </a:r>
            <a:r>
              <a:rPr dirty="0" sz="2800"/>
              <a:t> </a:t>
            </a:r>
            <a:r>
              <a:rPr dirty="0" sz="2800" spc="-20"/>
              <a:t>Ev</a:t>
            </a:r>
            <a:r>
              <a:rPr dirty="0" sz="2800" spc="-15"/>
              <a:t>e</a:t>
            </a:r>
            <a:r>
              <a:rPr dirty="0" sz="2800" spc="-15"/>
              <a:t>nt</a:t>
            </a:r>
            <a:r>
              <a:rPr dirty="0" sz="2800" spc="10"/>
              <a:t> </a:t>
            </a:r>
            <a:r>
              <a:rPr dirty="0" sz="2800" spc="-15"/>
              <a:t>Plan</a:t>
            </a:r>
            <a:endParaRPr sz="2800"/>
          </a:p>
        </p:txBody>
      </p:sp>
      <p:sp>
        <p:nvSpPr>
          <p:cNvPr id="10" name="object 10"/>
          <p:cNvSpPr/>
          <p:nvPr/>
        </p:nvSpPr>
        <p:spPr>
          <a:xfrm>
            <a:off x="685800" y="838200"/>
            <a:ext cx="202692" cy="4815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28800" y="838200"/>
            <a:ext cx="204215" cy="4861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124200" y="838200"/>
            <a:ext cx="195072" cy="4739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72000" y="838200"/>
            <a:ext cx="199644" cy="4983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248400" y="838200"/>
            <a:ext cx="237744" cy="5013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28600" y="1285621"/>
            <a:ext cx="8684260" cy="217804"/>
          </a:xfrm>
          <a:custGeom>
            <a:avLst/>
            <a:gdLst/>
            <a:ahLst/>
            <a:cxnLst/>
            <a:rect l="l" t="t" r="r" b="b"/>
            <a:pathLst>
              <a:path w="8684260" h="217805">
                <a:moveTo>
                  <a:pt x="8509846" y="159740"/>
                </a:moveTo>
                <a:lnTo>
                  <a:pt x="8509508" y="217677"/>
                </a:lnTo>
                <a:lnTo>
                  <a:pt x="8626614" y="159892"/>
                </a:lnTo>
                <a:lnTo>
                  <a:pt x="8538845" y="159892"/>
                </a:lnTo>
                <a:lnTo>
                  <a:pt x="8509846" y="159740"/>
                </a:lnTo>
                <a:close/>
              </a:path>
              <a:path w="8684260" h="217805">
                <a:moveTo>
                  <a:pt x="174193" y="0"/>
                </a:moveTo>
                <a:lnTo>
                  <a:pt x="0" y="85978"/>
                </a:lnTo>
                <a:lnTo>
                  <a:pt x="173278" y="173736"/>
                </a:lnTo>
                <a:lnTo>
                  <a:pt x="173583" y="115849"/>
                </a:lnTo>
                <a:lnTo>
                  <a:pt x="144614" y="115696"/>
                </a:lnTo>
                <a:lnTo>
                  <a:pt x="144792" y="80899"/>
                </a:lnTo>
                <a:lnTo>
                  <a:pt x="173767" y="80899"/>
                </a:lnTo>
                <a:lnTo>
                  <a:pt x="173827" y="69494"/>
                </a:lnTo>
                <a:lnTo>
                  <a:pt x="144856" y="69341"/>
                </a:lnTo>
                <a:lnTo>
                  <a:pt x="144919" y="57784"/>
                </a:lnTo>
                <a:lnTo>
                  <a:pt x="173889" y="57784"/>
                </a:lnTo>
                <a:lnTo>
                  <a:pt x="174193" y="0"/>
                </a:lnTo>
                <a:close/>
              </a:path>
              <a:path w="8684260" h="217805">
                <a:moveTo>
                  <a:pt x="8510050" y="124942"/>
                </a:moveTo>
                <a:lnTo>
                  <a:pt x="8509846" y="159740"/>
                </a:lnTo>
                <a:lnTo>
                  <a:pt x="8538845" y="159892"/>
                </a:lnTo>
                <a:lnTo>
                  <a:pt x="8538972" y="125094"/>
                </a:lnTo>
                <a:lnTo>
                  <a:pt x="8510050" y="124942"/>
                </a:lnTo>
                <a:close/>
              </a:path>
              <a:path w="8684260" h="217805">
                <a:moveTo>
                  <a:pt x="8510117" y="113385"/>
                </a:moveTo>
                <a:lnTo>
                  <a:pt x="8510050" y="124942"/>
                </a:lnTo>
                <a:lnTo>
                  <a:pt x="8538972" y="125094"/>
                </a:lnTo>
                <a:lnTo>
                  <a:pt x="8538845" y="159892"/>
                </a:lnTo>
                <a:lnTo>
                  <a:pt x="8626614" y="159892"/>
                </a:lnTo>
                <a:lnTo>
                  <a:pt x="8683752" y="131699"/>
                </a:lnTo>
                <a:lnTo>
                  <a:pt x="8647903" y="113537"/>
                </a:lnTo>
                <a:lnTo>
                  <a:pt x="8539099" y="113537"/>
                </a:lnTo>
                <a:lnTo>
                  <a:pt x="8510117" y="113385"/>
                </a:lnTo>
                <a:close/>
              </a:path>
              <a:path w="8684260" h="217805">
                <a:moveTo>
                  <a:pt x="173766" y="81051"/>
                </a:moveTo>
                <a:lnTo>
                  <a:pt x="173583" y="115849"/>
                </a:lnTo>
                <a:lnTo>
                  <a:pt x="8509846" y="159740"/>
                </a:lnTo>
                <a:lnTo>
                  <a:pt x="8510050" y="124942"/>
                </a:lnTo>
                <a:lnTo>
                  <a:pt x="173766" y="81051"/>
                </a:lnTo>
                <a:close/>
              </a:path>
              <a:path w="8684260" h="217805">
                <a:moveTo>
                  <a:pt x="144792" y="80899"/>
                </a:moveTo>
                <a:lnTo>
                  <a:pt x="144614" y="115696"/>
                </a:lnTo>
                <a:lnTo>
                  <a:pt x="173583" y="115849"/>
                </a:lnTo>
                <a:lnTo>
                  <a:pt x="173766" y="81051"/>
                </a:lnTo>
                <a:lnTo>
                  <a:pt x="144792" y="80899"/>
                </a:lnTo>
                <a:close/>
              </a:path>
              <a:path w="8684260" h="217805">
                <a:moveTo>
                  <a:pt x="8510185" y="101828"/>
                </a:moveTo>
                <a:lnTo>
                  <a:pt x="8510117" y="113385"/>
                </a:lnTo>
                <a:lnTo>
                  <a:pt x="8539099" y="113537"/>
                </a:lnTo>
                <a:lnTo>
                  <a:pt x="8539099" y="101980"/>
                </a:lnTo>
                <a:lnTo>
                  <a:pt x="8510185" y="101828"/>
                </a:lnTo>
                <a:close/>
              </a:path>
              <a:path w="8684260" h="217805">
                <a:moveTo>
                  <a:pt x="8510524" y="43941"/>
                </a:moveTo>
                <a:lnTo>
                  <a:pt x="8510185" y="101828"/>
                </a:lnTo>
                <a:lnTo>
                  <a:pt x="8539099" y="101980"/>
                </a:lnTo>
                <a:lnTo>
                  <a:pt x="8539099" y="113537"/>
                </a:lnTo>
                <a:lnTo>
                  <a:pt x="8647903" y="113537"/>
                </a:lnTo>
                <a:lnTo>
                  <a:pt x="8510524" y="43941"/>
                </a:lnTo>
                <a:close/>
              </a:path>
              <a:path w="8684260" h="217805">
                <a:moveTo>
                  <a:pt x="173888" y="57937"/>
                </a:moveTo>
                <a:lnTo>
                  <a:pt x="173827" y="69494"/>
                </a:lnTo>
                <a:lnTo>
                  <a:pt x="8510117" y="113385"/>
                </a:lnTo>
                <a:lnTo>
                  <a:pt x="8510185" y="101828"/>
                </a:lnTo>
                <a:lnTo>
                  <a:pt x="173888" y="57937"/>
                </a:lnTo>
                <a:close/>
              </a:path>
              <a:path w="8684260" h="217805">
                <a:moveTo>
                  <a:pt x="173767" y="80899"/>
                </a:moveTo>
                <a:lnTo>
                  <a:pt x="144792" y="80899"/>
                </a:lnTo>
                <a:lnTo>
                  <a:pt x="173766" y="81051"/>
                </a:lnTo>
                <a:lnTo>
                  <a:pt x="173767" y="80899"/>
                </a:lnTo>
                <a:close/>
              </a:path>
              <a:path w="8684260" h="217805">
                <a:moveTo>
                  <a:pt x="144919" y="57784"/>
                </a:moveTo>
                <a:lnTo>
                  <a:pt x="144856" y="69341"/>
                </a:lnTo>
                <a:lnTo>
                  <a:pt x="173827" y="69494"/>
                </a:lnTo>
                <a:lnTo>
                  <a:pt x="173888" y="57937"/>
                </a:lnTo>
                <a:lnTo>
                  <a:pt x="144919" y="57784"/>
                </a:lnTo>
                <a:close/>
              </a:path>
              <a:path w="8684260" h="217805">
                <a:moveTo>
                  <a:pt x="173889" y="57784"/>
                </a:moveTo>
                <a:lnTo>
                  <a:pt x="144919" y="57784"/>
                </a:lnTo>
                <a:lnTo>
                  <a:pt x="173888" y="57937"/>
                </a:lnTo>
                <a:lnTo>
                  <a:pt x="173889" y="57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343900" y="0"/>
            <a:ext cx="800100" cy="4968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458961" y="769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58800" y="0"/>
                </a:moveTo>
                <a:lnTo>
                  <a:pt x="50800" y="0"/>
                </a:lnTo>
                <a:lnTo>
                  <a:pt x="41265" y="892"/>
                </a:lnTo>
                <a:lnTo>
                  <a:pt x="7755" y="23799"/>
                </a:lnTo>
                <a:lnTo>
                  <a:pt x="0" y="50800"/>
                </a:lnTo>
                <a:lnTo>
                  <a:pt x="0" y="304800"/>
                </a:lnTo>
                <a:lnTo>
                  <a:pt x="609600" y="304800"/>
                </a:lnTo>
                <a:lnTo>
                  <a:pt x="609600" y="50800"/>
                </a:lnTo>
                <a:lnTo>
                  <a:pt x="5588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458961" y="769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0800" y="0"/>
                </a:moveTo>
                <a:lnTo>
                  <a:pt x="558800" y="0"/>
                </a:lnTo>
                <a:lnTo>
                  <a:pt x="609600" y="50800"/>
                </a:lnTo>
                <a:lnTo>
                  <a:pt x="609600" y="304800"/>
                </a:lnTo>
                <a:lnTo>
                  <a:pt x="0" y="304800"/>
                </a:lnTo>
                <a:lnTo>
                  <a:pt x="0" y="50800"/>
                </a:lnTo>
                <a:lnTo>
                  <a:pt x="2035" y="36511"/>
                </a:lnTo>
                <a:lnTo>
                  <a:pt x="27948" y="5413"/>
                </a:lnTo>
                <a:lnTo>
                  <a:pt x="50800" y="0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8570468" y="173083"/>
            <a:ext cx="37655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 b="1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900" spc="5" b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900" b="1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900" spc="-1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900" b="1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5" y="3046"/>
            <a:ext cx="9115043" cy="6854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8600" y="1185036"/>
            <a:ext cx="8684260" cy="219710"/>
          </a:xfrm>
          <a:custGeom>
            <a:avLst/>
            <a:gdLst/>
            <a:ahLst/>
            <a:cxnLst/>
            <a:rect l="l" t="t" r="r" b="b"/>
            <a:pathLst>
              <a:path w="8684260" h="219709">
                <a:moveTo>
                  <a:pt x="8509846" y="161259"/>
                </a:moveTo>
                <a:lnTo>
                  <a:pt x="8509508" y="219201"/>
                </a:lnTo>
                <a:lnTo>
                  <a:pt x="8626614" y="161416"/>
                </a:lnTo>
                <a:lnTo>
                  <a:pt x="8538845" y="161416"/>
                </a:lnTo>
                <a:lnTo>
                  <a:pt x="8509846" y="161259"/>
                </a:lnTo>
                <a:close/>
              </a:path>
              <a:path w="8684260" h="219709">
                <a:moveTo>
                  <a:pt x="174205" y="0"/>
                </a:moveTo>
                <a:lnTo>
                  <a:pt x="0" y="85978"/>
                </a:lnTo>
                <a:lnTo>
                  <a:pt x="173266" y="173736"/>
                </a:lnTo>
                <a:lnTo>
                  <a:pt x="173579" y="115854"/>
                </a:lnTo>
                <a:lnTo>
                  <a:pt x="144602" y="115697"/>
                </a:lnTo>
                <a:lnTo>
                  <a:pt x="144792" y="81025"/>
                </a:lnTo>
                <a:lnTo>
                  <a:pt x="173767" y="81025"/>
                </a:lnTo>
                <a:lnTo>
                  <a:pt x="173829" y="69499"/>
                </a:lnTo>
                <a:lnTo>
                  <a:pt x="144856" y="69341"/>
                </a:lnTo>
                <a:lnTo>
                  <a:pt x="144919" y="57785"/>
                </a:lnTo>
                <a:lnTo>
                  <a:pt x="173893" y="57785"/>
                </a:lnTo>
                <a:lnTo>
                  <a:pt x="174205" y="0"/>
                </a:lnTo>
                <a:close/>
              </a:path>
              <a:path w="8684260" h="219709">
                <a:moveTo>
                  <a:pt x="8510050" y="126461"/>
                </a:moveTo>
                <a:lnTo>
                  <a:pt x="8509846" y="161259"/>
                </a:lnTo>
                <a:lnTo>
                  <a:pt x="8538845" y="161416"/>
                </a:lnTo>
                <a:lnTo>
                  <a:pt x="8538972" y="126618"/>
                </a:lnTo>
                <a:lnTo>
                  <a:pt x="8510050" y="126461"/>
                </a:lnTo>
                <a:close/>
              </a:path>
              <a:path w="8684260" h="219709">
                <a:moveTo>
                  <a:pt x="8510117" y="114904"/>
                </a:moveTo>
                <a:lnTo>
                  <a:pt x="8510050" y="126461"/>
                </a:lnTo>
                <a:lnTo>
                  <a:pt x="8538972" y="126618"/>
                </a:lnTo>
                <a:lnTo>
                  <a:pt x="8538845" y="161416"/>
                </a:lnTo>
                <a:lnTo>
                  <a:pt x="8626614" y="161416"/>
                </a:lnTo>
                <a:lnTo>
                  <a:pt x="8683752" y="133223"/>
                </a:lnTo>
                <a:lnTo>
                  <a:pt x="8647903" y="115062"/>
                </a:lnTo>
                <a:lnTo>
                  <a:pt x="8539099" y="115062"/>
                </a:lnTo>
                <a:lnTo>
                  <a:pt x="8510117" y="114904"/>
                </a:lnTo>
                <a:close/>
              </a:path>
              <a:path w="8684260" h="219709">
                <a:moveTo>
                  <a:pt x="173766" y="81183"/>
                </a:moveTo>
                <a:lnTo>
                  <a:pt x="173579" y="115854"/>
                </a:lnTo>
                <a:lnTo>
                  <a:pt x="8509846" y="161259"/>
                </a:lnTo>
                <a:lnTo>
                  <a:pt x="8510050" y="126461"/>
                </a:lnTo>
                <a:lnTo>
                  <a:pt x="173766" y="81183"/>
                </a:lnTo>
                <a:close/>
              </a:path>
              <a:path w="8684260" h="219709">
                <a:moveTo>
                  <a:pt x="144792" y="81025"/>
                </a:moveTo>
                <a:lnTo>
                  <a:pt x="144602" y="115697"/>
                </a:lnTo>
                <a:lnTo>
                  <a:pt x="173579" y="115854"/>
                </a:lnTo>
                <a:lnTo>
                  <a:pt x="173766" y="81183"/>
                </a:lnTo>
                <a:lnTo>
                  <a:pt x="144792" y="81025"/>
                </a:lnTo>
                <a:close/>
              </a:path>
              <a:path w="8684260" h="219709">
                <a:moveTo>
                  <a:pt x="8510185" y="103347"/>
                </a:moveTo>
                <a:lnTo>
                  <a:pt x="8510117" y="114904"/>
                </a:lnTo>
                <a:lnTo>
                  <a:pt x="8539099" y="115062"/>
                </a:lnTo>
                <a:lnTo>
                  <a:pt x="8539099" y="103504"/>
                </a:lnTo>
                <a:lnTo>
                  <a:pt x="8510185" y="103347"/>
                </a:lnTo>
                <a:close/>
              </a:path>
              <a:path w="8684260" h="219709">
                <a:moveTo>
                  <a:pt x="8510524" y="45465"/>
                </a:moveTo>
                <a:lnTo>
                  <a:pt x="8510185" y="103347"/>
                </a:lnTo>
                <a:lnTo>
                  <a:pt x="8539099" y="103504"/>
                </a:lnTo>
                <a:lnTo>
                  <a:pt x="8539099" y="115062"/>
                </a:lnTo>
                <a:lnTo>
                  <a:pt x="8647903" y="115062"/>
                </a:lnTo>
                <a:lnTo>
                  <a:pt x="8510524" y="45465"/>
                </a:lnTo>
                <a:close/>
              </a:path>
              <a:path w="8684260" h="219709">
                <a:moveTo>
                  <a:pt x="173892" y="57942"/>
                </a:moveTo>
                <a:lnTo>
                  <a:pt x="173829" y="69499"/>
                </a:lnTo>
                <a:lnTo>
                  <a:pt x="8510117" y="114904"/>
                </a:lnTo>
                <a:lnTo>
                  <a:pt x="8510185" y="103347"/>
                </a:lnTo>
                <a:lnTo>
                  <a:pt x="173892" y="57942"/>
                </a:lnTo>
                <a:close/>
              </a:path>
              <a:path w="8684260" h="219709">
                <a:moveTo>
                  <a:pt x="173767" y="81025"/>
                </a:moveTo>
                <a:lnTo>
                  <a:pt x="144792" y="81025"/>
                </a:lnTo>
                <a:lnTo>
                  <a:pt x="173766" y="81183"/>
                </a:lnTo>
                <a:lnTo>
                  <a:pt x="173767" y="81025"/>
                </a:lnTo>
                <a:close/>
              </a:path>
              <a:path w="8684260" h="219709">
                <a:moveTo>
                  <a:pt x="144919" y="57785"/>
                </a:moveTo>
                <a:lnTo>
                  <a:pt x="144856" y="69341"/>
                </a:lnTo>
                <a:lnTo>
                  <a:pt x="173829" y="69499"/>
                </a:lnTo>
                <a:lnTo>
                  <a:pt x="173892" y="57942"/>
                </a:lnTo>
                <a:lnTo>
                  <a:pt x="144919" y="57785"/>
                </a:lnTo>
                <a:close/>
              </a:path>
              <a:path w="8684260" h="219709">
                <a:moveTo>
                  <a:pt x="173893" y="57785"/>
                </a:moveTo>
                <a:lnTo>
                  <a:pt x="144919" y="57785"/>
                </a:lnTo>
                <a:lnTo>
                  <a:pt x="173892" y="57942"/>
                </a:lnTo>
                <a:lnTo>
                  <a:pt x="173893" y="577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15711" y="1549908"/>
            <a:ext cx="289560" cy="367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15711" y="1549908"/>
            <a:ext cx="289560" cy="367665"/>
          </a:xfrm>
          <a:custGeom>
            <a:avLst/>
            <a:gdLst/>
            <a:ahLst/>
            <a:cxnLst/>
            <a:rect l="l" t="t" r="r" b="b"/>
            <a:pathLst>
              <a:path w="289560" h="367664">
                <a:moveTo>
                  <a:pt x="0" y="183768"/>
                </a:moveTo>
                <a:lnTo>
                  <a:pt x="72389" y="183768"/>
                </a:lnTo>
                <a:lnTo>
                  <a:pt x="72389" y="0"/>
                </a:lnTo>
                <a:lnTo>
                  <a:pt x="217170" y="0"/>
                </a:lnTo>
                <a:lnTo>
                  <a:pt x="217170" y="183768"/>
                </a:lnTo>
                <a:lnTo>
                  <a:pt x="289560" y="183768"/>
                </a:lnTo>
                <a:lnTo>
                  <a:pt x="144779" y="367283"/>
                </a:lnTo>
                <a:lnTo>
                  <a:pt x="0" y="183768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160009" y="1361265"/>
            <a:ext cx="60261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PZ CW3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82816" y="1353391"/>
            <a:ext cx="60261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PZ CW4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46376" y="1527047"/>
            <a:ext cx="289560" cy="368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46376" y="1527047"/>
            <a:ext cx="289560" cy="368935"/>
          </a:xfrm>
          <a:custGeom>
            <a:avLst/>
            <a:gdLst/>
            <a:ahLst/>
            <a:cxnLst/>
            <a:rect l="l" t="t" r="r" b="b"/>
            <a:pathLst>
              <a:path w="289560" h="368935">
                <a:moveTo>
                  <a:pt x="0" y="186181"/>
                </a:moveTo>
                <a:lnTo>
                  <a:pt x="72390" y="186181"/>
                </a:lnTo>
                <a:lnTo>
                  <a:pt x="72390" y="0"/>
                </a:lnTo>
                <a:lnTo>
                  <a:pt x="217169" y="0"/>
                </a:lnTo>
                <a:lnTo>
                  <a:pt x="217169" y="186181"/>
                </a:lnTo>
                <a:lnTo>
                  <a:pt x="289560" y="186181"/>
                </a:lnTo>
                <a:lnTo>
                  <a:pt x="144780" y="368807"/>
                </a:lnTo>
                <a:lnTo>
                  <a:pt x="0" y="186181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210816" y="1326594"/>
            <a:ext cx="37338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5" b="1">
                <a:latin typeface="Arial"/>
                <a:cs typeface="Arial"/>
              </a:rPr>
              <a:t>W</a:t>
            </a:r>
            <a:r>
              <a:rPr dirty="0" sz="1200" b="1">
                <a:latin typeface="Arial"/>
                <a:cs typeface="Arial"/>
              </a:rPr>
              <a:t>O1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49396" y="1556003"/>
            <a:ext cx="291083" cy="3688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549396" y="1556003"/>
            <a:ext cx="291465" cy="368935"/>
          </a:xfrm>
          <a:custGeom>
            <a:avLst/>
            <a:gdLst/>
            <a:ahLst/>
            <a:cxnLst/>
            <a:rect l="l" t="t" r="r" b="b"/>
            <a:pathLst>
              <a:path w="291464" h="368935">
                <a:moveTo>
                  <a:pt x="0" y="185293"/>
                </a:moveTo>
                <a:lnTo>
                  <a:pt x="72770" y="185293"/>
                </a:lnTo>
                <a:lnTo>
                  <a:pt x="72770" y="0"/>
                </a:lnTo>
                <a:lnTo>
                  <a:pt x="218312" y="0"/>
                </a:lnTo>
                <a:lnTo>
                  <a:pt x="218312" y="185293"/>
                </a:lnTo>
                <a:lnTo>
                  <a:pt x="291083" y="185293"/>
                </a:lnTo>
                <a:lnTo>
                  <a:pt x="145541" y="368808"/>
                </a:lnTo>
                <a:lnTo>
                  <a:pt x="0" y="18529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510534" y="1345390"/>
            <a:ext cx="3644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CW2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78469" y="1353391"/>
            <a:ext cx="60261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PZ CW5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237219" y="1524000"/>
            <a:ext cx="291083" cy="3688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237219" y="1524000"/>
            <a:ext cx="291465" cy="368935"/>
          </a:xfrm>
          <a:custGeom>
            <a:avLst/>
            <a:gdLst/>
            <a:ahLst/>
            <a:cxnLst/>
            <a:rect l="l" t="t" r="r" b="b"/>
            <a:pathLst>
              <a:path w="291465" h="368935">
                <a:moveTo>
                  <a:pt x="0" y="185292"/>
                </a:moveTo>
                <a:lnTo>
                  <a:pt x="72771" y="185292"/>
                </a:lnTo>
                <a:lnTo>
                  <a:pt x="72771" y="0"/>
                </a:lnTo>
                <a:lnTo>
                  <a:pt x="218312" y="0"/>
                </a:lnTo>
                <a:lnTo>
                  <a:pt x="218312" y="185292"/>
                </a:lnTo>
                <a:lnTo>
                  <a:pt x="291083" y="185292"/>
                </a:lnTo>
                <a:lnTo>
                  <a:pt x="145541" y="368808"/>
                </a:lnTo>
                <a:lnTo>
                  <a:pt x="0" y="18529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929628" y="1536191"/>
            <a:ext cx="291083" cy="3688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929628" y="1536191"/>
            <a:ext cx="291465" cy="368935"/>
          </a:xfrm>
          <a:custGeom>
            <a:avLst/>
            <a:gdLst/>
            <a:ahLst/>
            <a:cxnLst/>
            <a:rect l="l" t="t" r="r" b="b"/>
            <a:pathLst>
              <a:path w="291465" h="368935">
                <a:moveTo>
                  <a:pt x="0" y="184277"/>
                </a:moveTo>
                <a:lnTo>
                  <a:pt x="72771" y="184277"/>
                </a:lnTo>
                <a:lnTo>
                  <a:pt x="72771" y="0"/>
                </a:lnTo>
                <a:lnTo>
                  <a:pt x="218313" y="0"/>
                </a:lnTo>
                <a:lnTo>
                  <a:pt x="218313" y="184277"/>
                </a:lnTo>
                <a:lnTo>
                  <a:pt x="291083" y="184277"/>
                </a:lnTo>
                <a:lnTo>
                  <a:pt x="145542" y="368808"/>
                </a:lnTo>
                <a:lnTo>
                  <a:pt x="0" y="18427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0"/>
            <a:ext cx="9144000" cy="524510"/>
          </a:xfrm>
          <a:custGeom>
            <a:avLst/>
            <a:gdLst/>
            <a:ahLst/>
            <a:cxnLst/>
            <a:rect l="l" t="t" r="r" b="b"/>
            <a:pathLst>
              <a:path w="9144000" h="524510">
                <a:moveTo>
                  <a:pt x="0" y="524255"/>
                </a:moveTo>
                <a:lnTo>
                  <a:pt x="9144000" y="524255"/>
                </a:lnTo>
                <a:lnTo>
                  <a:pt x="9144000" y="0"/>
                </a:lnTo>
                <a:lnTo>
                  <a:pt x="0" y="0"/>
                </a:lnTo>
                <a:lnTo>
                  <a:pt x="0" y="524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2504" y="0"/>
            <a:ext cx="2462784" cy="7147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00655" y="0"/>
            <a:ext cx="3160775" cy="7147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876800" y="0"/>
            <a:ext cx="3529584" cy="7147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9855">
              <a:lnSpc>
                <a:spcPct val="100000"/>
              </a:lnSpc>
            </a:pPr>
            <a:r>
              <a:rPr dirty="0" sz="2800" spc="-20">
                <a:solidFill>
                  <a:srgbClr val="FFFF00"/>
                </a:solidFill>
              </a:rPr>
              <a:t>Example</a:t>
            </a:r>
            <a:r>
              <a:rPr dirty="0" sz="2800" spc="15">
                <a:solidFill>
                  <a:srgbClr val="FFFF00"/>
                </a:solidFill>
              </a:rPr>
              <a:t> </a:t>
            </a:r>
            <a:r>
              <a:rPr dirty="0" sz="2800" spc="-15">
                <a:solidFill>
                  <a:srgbClr val="FFFF00"/>
                </a:solidFill>
              </a:rPr>
              <a:t>3:</a:t>
            </a:r>
            <a:r>
              <a:rPr dirty="0" sz="2800" spc="15">
                <a:solidFill>
                  <a:srgbClr val="FFFF00"/>
                </a:solidFill>
              </a:rPr>
              <a:t> </a:t>
            </a:r>
            <a:r>
              <a:rPr dirty="0" sz="2800" spc="-140"/>
              <a:t>W</a:t>
            </a:r>
            <a:r>
              <a:rPr dirty="0" sz="2800" spc="-20"/>
              <a:t>a</a:t>
            </a:r>
            <a:r>
              <a:rPr dirty="0" sz="2800" spc="-10"/>
              <a:t>r</a:t>
            </a:r>
            <a:r>
              <a:rPr dirty="0" sz="2800" spc="-15"/>
              <a:t>r</a:t>
            </a:r>
            <a:r>
              <a:rPr dirty="0" sz="2800" spc="-15"/>
              <a:t>a</a:t>
            </a:r>
            <a:r>
              <a:rPr dirty="0" sz="2800" spc="-15"/>
              <a:t>nt</a:t>
            </a:r>
            <a:r>
              <a:rPr dirty="0" sz="2800" spc="-5"/>
              <a:t> </a:t>
            </a:r>
            <a:r>
              <a:rPr dirty="0" sz="2800" spc="-20"/>
              <a:t>Of</a:t>
            </a:r>
            <a:r>
              <a:rPr dirty="0" sz="2800" spc="-5"/>
              <a:t>f</a:t>
            </a:r>
            <a:r>
              <a:rPr dirty="0" sz="2800" spc="-15"/>
              <a:t>ic</a:t>
            </a:r>
            <a:r>
              <a:rPr dirty="0" sz="2800" spc="-10"/>
              <a:t>e</a:t>
            </a:r>
            <a:r>
              <a:rPr dirty="0" sz="2800" spc="-15"/>
              <a:t>r</a:t>
            </a:r>
            <a:r>
              <a:rPr dirty="0" sz="2800" spc="20"/>
              <a:t> </a:t>
            </a:r>
            <a:r>
              <a:rPr dirty="0" sz="2800" spc="-20"/>
              <a:t>Car</a:t>
            </a:r>
            <a:r>
              <a:rPr dirty="0" sz="2800" spc="-15"/>
              <a:t>e</a:t>
            </a:r>
            <a:r>
              <a:rPr dirty="0" sz="2800" spc="-15"/>
              <a:t>er</a:t>
            </a:r>
            <a:r>
              <a:rPr dirty="0" sz="2800"/>
              <a:t> </a:t>
            </a:r>
            <a:r>
              <a:rPr dirty="0" sz="2800" spc="-20"/>
              <a:t>Ev</a:t>
            </a:r>
            <a:r>
              <a:rPr dirty="0" sz="2800" spc="-15"/>
              <a:t>e</a:t>
            </a:r>
            <a:r>
              <a:rPr dirty="0" sz="2800" spc="-15"/>
              <a:t>nt</a:t>
            </a:r>
            <a:r>
              <a:rPr dirty="0" sz="2800" spc="10"/>
              <a:t> </a:t>
            </a:r>
            <a:r>
              <a:rPr dirty="0" sz="2800" spc="-15"/>
              <a:t>Plan</a:t>
            </a:r>
            <a:endParaRPr sz="2800"/>
          </a:p>
        </p:txBody>
      </p:sp>
      <p:sp>
        <p:nvSpPr>
          <p:cNvPr id="24" name="object 24"/>
          <p:cNvSpPr/>
          <p:nvPr/>
        </p:nvSpPr>
        <p:spPr>
          <a:xfrm>
            <a:off x="761" y="761"/>
            <a:ext cx="9143365" cy="6857365"/>
          </a:xfrm>
          <a:custGeom>
            <a:avLst/>
            <a:gdLst/>
            <a:ahLst/>
            <a:cxnLst/>
            <a:rect l="l" t="t" r="r" b="b"/>
            <a:pathLst>
              <a:path w="9143365" h="6857365">
                <a:moveTo>
                  <a:pt x="9143238" y="0"/>
                </a:moveTo>
                <a:lnTo>
                  <a:pt x="0" y="0"/>
                </a:lnTo>
                <a:lnTo>
                  <a:pt x="0" y="6857236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343900" y="0"/>
            <a:ext cx="800100" cy="4968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458961" y="769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58800" y="0"/>
                </a:moveTo>
                <a:lnTo>
                  <a:pt x="50800" y="0"/>
                </a:lnTo>
                <a:lnTo>
                  <a:pt x="41265" y="892"/>
                </a:lnTo>
                <a:lnTo>
                  <a:pt x="7755" y="23799"/>
                </a:lnTo>
                <a:lnTo>
                  <a:pt x="0" y="50800"/>
                </a:lnTo>
                <a:lnTo>
                  <a:pt x="0" y="304800"/>
                </a:lnTo>
                <a:lnTo>
                  <a:pt x="609600" y="304800"/>
                </a:lnTo>
                <a:lnTo>
                  <a:pt x="609600" y="50800"/>
                </a:lnTo>
                <a:lnTo>
                  <a:pt x="5588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458961" y="769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0800" y="0"/>
                </a:moveTo>
                <a:lnTo>
                  <a:pt x="558800" y="0"/>
                </a:lnTo>
                <a:lnTo>
                  <a:pt x="609600" y="50800"/>
                </a:lnTo>
                <a:lnTo>
                  <a:pt x="609600" y="304800"/>
                </a:lnTo>
                <a:lnTo>
                  <a:pt x="0" y="304800"/>
                </a:lnTo>
                <a:lnTo>
                  <a:pt x="0" y="50800"/>
                </a:lnTo>
                <a:lnTo>
                  <a:pt x="2035" y="36511"/>
                </a:lnTo>
                <a:lnTo>
                  <a:pt x="27948" y="5413"/>
                </a:lnTo>
                <a:lnTo>
                  <a:pt x="50800" y="0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8570468" y="173083"/>
            <a:ext cx="37655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 b="1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900" spc="5" b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900" b="1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900" spc="-1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900" b="1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28600" y="1979673"/>
            <a:ext cx="8683752" cy="48539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330195" y="717804"/>
            <a:ext cx="204216" cy="4800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581400" y="736091"/>
            <a:ext cx="204215" cy="4861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366003" y="708659"/>
            <a:ext cx="195072" cy="4739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963156" y="717804"/>
            <a:ext cx="199644" cy="4983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290559" y="717804"/>
            <a:ext cx="237744" cy="5013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255" y="3648455"/>
            <a:ext cx="7315200" cy="1278890"/>
          </a:xfrm>
          <a:custGeom>
            <a:avLst/>
            <a:gdLst/>
            <a:ahLst/>
            <a:cxnLst/>
            <a:rect l="l" t="t" r="r" b="b"/>
            <a:pathLst>
              <a:path w="7315200" h="1278889">
                <a:moveTo>
                  <a:pt x="0" y="1278636"/>
                </a:moveTo>
                <a:lnTo>
                  <a:pt x="7315200" y="1278636"/>
                </a:lnTo>
                <a:lnTo>
                  <a:pt x="7315200" y="0"/>
                </a:lnTo>
                <a:lnTo>
                  <a:pt x="0" y="0"/>
                </a:lnTo>
                <a:lnTo>
                  <a:pt x="0" y="1278636"/>
                </a:lnTo>
                <a:close/>
              </a:path>
            </a:pathLst>
          </a:custGeom>
          <a:ln w="6096">
            <a:solidFill>
              <a:srgbClr val="717B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4400" y="5049011"/>
            <a:ext cx="7315200" cy="685800"/>
          </a:xfrm>
          <a:custGeom>
            <a:avLst/>
            <a:gdLst/>
            <a:ahLst/>
            <a:cxnLst/>
            <a:rect l="l" t="t" r="r" b="b"/>
            <a:pathLst>
              <a:path w="7315200" h="685800">
                <a:moveTo>
                  <a:pt x="0" y="685800"/>
                </a:moveTo>
                <a:lnTo>
                  <a:pt x="7315200" y="685800"/>
                </a:lnTo>
                <a:lnTo>
                  <a:pt x="7315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6096">
            <a:solidFill>
              <a:srgbClr val="9FB8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05255" y="3648455"/>
            <a:ext cx="228600" cy="1278890"/>
          </a:xfrm>
          <a:custGeom>
            <a:avLst/>
            <a:gdLst/>
            <a:ahLst/>
            <a:cxnLst/>
            <a:rect l="l" t="t" r="r" b="b"/>
            <a:pathLst>
              <a:path w="228600" h="1278889">
                <a:moveTo>
                  <a:pt x="0" y="1278636"/>
                </a:moveTo>
                <a:lnTo>
                  <a:pt x="228600" y="1278636"/>
                </a:lnTo>
                <a:lnTo>
                  <a:pt x="228600" y="0"/>
                </a:lnTo>
                <a:lnTo>
                  <a:pt x="0" y="0"/>
                </a:lnTo>
                <a:lnTo>
                  <a:pt x="0" y="1278636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4400" y="5049011"/>
            <a:ext cx="228600" cy="685800"/>
          </a:xfrm>
          <a:custGeom>
            <a:avLst/>
            <a:gdLst/>
            <a:ahLst/>
            <a:cxnLst/>
            <a:rect l="l" t="t" r="r" b="b"/>
            <a:pathLst>
              <a:path w="228600" h="685800">
                <a:moveTo>
                  <a:pt x="0" y="685800"/>
                </a:moveTo>
                <a:lnTo>
                  <a:pt x="228600" y="685800"/>
                </a:lnTo>
                <a:lnTo>
                  <a:pt x="228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42715" y="5684520"/>
            <a:ext cx="2186940" cy="690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447288" y="5689091"/>
            <a:ext cx="2156460" cy="659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662934" y="5873982"/>
            <a:ext cx="172720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MAJ J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DOE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144000" cy="646430"/>
          </a:xfrm>
          <a:custGeom>
            <a:avLst/>
            <a:gdLst/>
            <a:ahLst/>
            <a:cxnLst/>
            <a:rect l="l" t="t" r="r" b="b"/>
            <a:pathLst>
              <a:path w="9144000" h="646430">
                <a:moveTo>
                  <a:pt x="0" y="646176"/>
                </a:moveTo>
                <a:lnTo>
                  <a:pt x="9144000" y="646176"/>
                </a:lnTo>
                <a:lnTo>
                  <a:pt x="9144000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0"/>
            <a:ext cx="865632" cy="938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59991" y="0"/>
            <a:ext cx="6252972" cy="9631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67611" y="0"/>
            <a:ext cx="6207251" cy="9250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829180" y="117189"/>
            <a:ext cx="5484495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3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PROFESSIONAL</a:t>
            </a:r>
            <a:r>
              <a:rPr dirty="0" sz="32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BOOK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30651" y="600455"/>
            <a:ext cx="3218688" cy="9022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172205" y="784066"/>
            <a:ext cx="2707005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COVER </a:t>
            </a:r>
            <a:r>
              <a:rPr dirty="0" sz="3200" spc="-25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AGE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91000" y="1219200"/>
            <a:ext cx="990600" cy="10378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286" y="6325360"/>
            <a:ext cx="9142095" cy="76200"/>
          </a:xfrm>
          <a:custGeom>
            <a:avLst/>
            <a:gdLst/>
            <a:ahLst/>
            <a:cxnLst/>
            <a:rect l="l" t="t" r="r" b="b"/>
            <a:pathLst>
              <a:path w="9142095" h="76200">
                <a:moveTo>
                  <a:pt x="0" y="76201"/>
                </a:moveTo>
                <a:lnTo>
                  <a:pt x="9141714" y="76201"/>
                </a:lnTo>
                <a:lnTo>
                  <a:pt x="9141714" y="0"/>
                </a:lnTo>
                <a:lnTo>
                  <a:pt x="0" y="0"/>
                </a:lnTo>
                <a:lnTo>
                  <a:pt x="0" y="7620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86" y="6706361"/>
            <a:ext cx="9142095" cy="76200"/>
          </a:xfrm>
          <a:custGeom>
            <a:avLst/>
            <a:gdLst/>
            <a:ahLst/>
            <a:cxnLst/>
            <a:rect l="l" t="t" r="r" b="b"/>
            <a:pathLst>
              <a:path w="9142095" h="76200">
                <a:moveTo>
                  <a:pt x="0" y="76198"/>
                </a:moveTo>
                <a:lnTo>
                  <a:pt x="9141714" y="76198"/>
                </a:lnTo>
                <a:lnTo>
                  <a:pt x="9141714" y="0"/>
                </a:lnTo>
                <a:lnTo>
                  <a:pt x="0" y="0"/>
                </a:lnTo>
                <a:lnTo>
                  <a:pt x="0" y="7619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86" y="6782560"/>
            <a:ext cx="9142095" cy="0"/>
          </a:xfrm>
          <a:custGeom>
            <a:avLst/>
            <a:gdLst/>
            <a:ahLst/>
            <a:cxnLst/>
            <a:rect l="l" t="t" r="r" b="b"/>
            <a:pathLst>
              <a:path w="9142095" h="0">
                <a:moveTo>
                  <a:pt x="0" y="0"/>
                </a:moveTo>
                <a:lnTo>
                  <a:pt x="9141714" y="0"/>
                </a:lnTo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86" y="6325360"/>
            <a:ext cx="9142095" cy="457200"/>
          </a:xfrm>
          <a:custGeom>
            <a:avLst/>
            <a:gdLst/>
            <a:ahLst/>
            <a:cxnLst/>
            <a:rect l="l" t="t" r="r" b="b"/>
            <a:pathLst>
              <a:path w="9142095" h="457200">
                <a:moveTo>
                  <a:pt x="9141714" y="0"/>
                </a:moveTo>
                <a:lnTo>
                  <a:pt x="0" y="0"/>
                </a:lnTo>
                <a:lnTo>
                  <a:pt x="0" y="457200"/>
                </a:lnTo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286" y="6401561"/>
            <a:ext cx="914209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810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800" spc="-4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800">
                <a:solidFill>
                  <a:srgbClr val="FFFFFF"/>
                </a:solidFill>
                <a:latin typeface="Gill Sans MT"/>
                <a:cs typeface="Gill Sans MT"/>
              </a:rPr>
              <a:t>emier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86" y="6401561"/>
            <a:ext cx="9142095" cy="304800"/>
          </a:xfrm>
          <a:custGeom>
            <a:avLst/>
            <a:gdLst/>
            <a:ahLst/>
            <a:cxnLst/>
            <a:rect l="l" t="t" r="r" b="b"/>
            <a:pathLst>
              <a:path w="9142095" h="304800">
                <a:moveTo>
                  <a:pt x="0" y="304800"/>
                </a:moveTo>
                <a:lnTo>
                  <a:pt x="9141714" y="304800"/>
                </a:lnTo>
                <a:lnTo>
                  <a:pt x="914171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286" y="6706361"/>
            <a:ext cx="9142095" cy="0"/>
          </a:xfrm>
          <a:custGeom>
            <a:avLst/>
            <a:gdLst/>
            <a:ahLst/>
            <a:cxnLst/>
            <a:rect l="l" t="t" r="r" b="b"/>
            <a:pathLst>
              <a:path w="9142095" h="0">
                <a:moveTo>
                  <a:pt x="0" y="0"/>
                </a:moveTo>
                <a:lnTo>
                  <a:pt x="9141714" y="0"/>
                </a:lnTo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286" y="6401561"/>
            <a:ext cx="9142095" cy="304800"/>
          </a:xfrm>
          <a:custGeom>
            <a:avLst/>
            <a:gdLst/>
            <a:ahLst/>
            <a:cxnLst/>
            <a:rect l="l" t="t" r="r" b="b"/>
            <a:pathLst>
              <a:path w="9142095" h="304800">
                <a:moveTo>
                  <a:pt x="9141714" y="0"/>
                </a:moveTo>
                <a:lnTo>
                  <a:pt x="0" y="0"/>
                </a:lnTo>
                <a:lnTo>
                  <a:pt x="0" y="304800"/>
                </a:lnTo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87223" y="6459375"/>
            <a:ext cx="88646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2405" indent="-179705">
              <a:lnSpc>
                <a:spcPct val="100000"/>
              </a:lnSpc>
              <a:buClr>
                <a:srgbClr val="FFFF00"/>
              </a:buClr>
              <a:buFont typeface="Wingdings"/>
              <a:buChar char=""/>
              <a:tabLst>
                <a:tab pos="19304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dirty="0" sz="1200" spc="-12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200" spc="-4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9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23847" y="6459375"/>
            <a:ext cx="61849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buClr>
                <a:srgbClr val="FFFF00"/>
              </a:buClr>
              <a:buFont typeface="Wingdings"/>
              <a:buChar char=""/>
              <a:tabLst>
                <a:tab pos="191135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85848" y="6459375"/>
            <a:ext cx="92646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2405" indent="-179705">
              <a:lnSpc>
                <a:spcPct val="100000"/>
              </a:lnSpc>
              <a:buClr>
                <a:srgbClr val="FFFF00"/>
              </a:buClr>
              <a:buFont typeface="Wingdings"/>
              <a:buChar char=""/>
              <a:tabLst>
                <a:tab pos="19304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RESPECT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55950" y="6459375"/>
            <a:ext cx="170243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2405" indent="-179705">
              <a:lnSpc>
                <a:spcPct val="100000"/>
              </a:lnSpc>
              <a:buClr>
                <a:srgbClr val="FFFF00"/>
              </a:buClr>
              <a:buFont typeface="Wingdings"/>
              <a:buChar char=""/>
              <a:tabLst>
                <a:tab pos="19304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SELFLESS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VICE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04942" y="6459375"/>
            <a:ext cx="77152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buClr>
                <a:srgbClr val="FFFF00"/>
              </a:buClr>
              <a:buFont typeface="Wingdings"/>
              <a:buChar char=""/>
              <a:tabLst>
                <a:tab pos="191135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HONOR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22390" y="6459375"/>
            <a:ext cx="101917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2405" indent="-179705">
              <a:lnSpc>
                <a:spcPct val="100000"/>
              </a:lnSpc>
              <a:buClr>
                <a:srgbClr val="FFFF00"/>
              </a:buClr>
              <a:buFont typeface="Wingdings"/>
              <a:buChar char=""/>
              <a:tabLst>
                <a:tab pos="19304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INTEGRITY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85456" y="6459375"/>
            <a:ext cx="186372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buClr>
                <a:srgbClr val="FFFF00"/>
              </a:buClr>
              <a:buFont typeface="Wingdings"/>
              <a:buChar char=""/>
              <a:tabLst>
                <a:tab pos="191135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dirty="0" sz="1200" spc="-4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2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COU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200" spc="-4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0999"/>
            <a:ext cx="9144000" cy="6476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24510"/>
          </a:xfrm>
          <a:custGeom>
            <a:avLst/>
            <a:gdLst/>
            <a:ahLst/>
            <a:cxnLst/>
            <a:rect l="l" t="t" r="r" b="b"/>
            <a:pathLst>
              <a:path w="9144000" h="524510">
                <a:moveTo>
                  <a:pt x="0" y="524255"/>
                </a:moveTo>
                <a:lnTo>
                  <a:pt x="9144000" y="524255"/>
                </a:lnTo>
                <a:lnTo>
                  <a:pt x="9144000" y="0"/>
                </a:lnTo>
                <a:lnTo>
                  <a:pt x="0" y="0"/>
                </a:lnTo>
                <a:lnTo>
                  <a:pt x="0" y="524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93748" y="0"/>
            <a:ext cx="2447544" cy="720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71900" y="0"/>
            <a:ext cx="1616964" cy="720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18532" y="0"/>
            <a:ext cx="2359152" cy="7208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39570">
              <a:lnSpc>
                <a:spcPct val="100000"/>
              </a:lnSpc>
            </a:pPr>
            <a:r>
              <a:rPr dirty="0" sz="2800" spc="-20">
                <a:solidFill>
                  <a:srgbClr val="FFFF00"/>
                </a:solidFill>
              </a:rPr>
              <a:t>Example</a:t>
            </a:r>
            <a:r>
              <a:rPr dirty="0" sz="2800" spc="15">
                <a:solidFill>
                  <a:srgbClr val="FFFF00"/>
                </a:solidFill>
              </a:rPr>
              <a:t> </a:t>
            </a:r>
            <a:r>
              <a:rPr dirty="0" sz="2800" spc="-15">
                <a:solidFill>
                  <a:srgbClr val="FFFF00"/>
                </a:solidFill>
              </a:rPr>
              <a:t>4:</a:t>
            </a:r>
            <a:r>
              <a:rPr dirty="0" sz="2800" spc="15">
                <a:solidFill>
                  <a:srgbClr val="FFFF00"/>
                </a:solidFill>
              </a:rPr>
              <a:t> </a:t>
            </a:r>
            <a:r>
              <a:rPr dirty="0" sz="2800" spc="-20"/>
              <a:t>Of</a:t>
            </a:r>
            <a:r>
              <a:rPr dirty="0" sz="2800" spc="-5"/>
              <a:t>f</a:t>
            </a:r>
            <a:r>
              <a:rPr dirty="0" sz="2800" spc="-15"/>
              <a:t>ic</a:t>
            </a:r>
            <a:r>
              <a:rPr dirty="0" sz="2800" spc="-10"/>
              <a:t>e</a:t>
            </a:r>
            <a:r>
              <a:rPr dirty="0" sz="2800" spc="-15"/>
              <a:t>r</a:t>
            </a:r>
            <a:r>
              <a:rPr dirty="0" sz="2800" spc="10"/>
              <a:t> </a:t>
            </a:r>
            <a:r>
              <a:rPr dirty="0" sz="2800" spc="-20"/>
              <a:t>5</a:t>
            </a:r>
            <a:r>
              <a:rPr dirty="0" sz="2800" spc="-55"/>
              <a:t> </a:t>
            </a:r>
            <a:r>
              <a:rPr dirty="0" sz="2800" spc="-185"/>
              <a:t>Y</a:t>
            </a:r>
            <a:r>
              <a:rPr dirty="0" sz="2800" spc="-20"/>
              <a:t>e</a:t>
            </a:r>
            <a:r>
              <a:rPr dirty="0" sz="2800" spc="-15"/>
              <a:t>a</a:t>
            </a:r>
            <a:r>
              <a:rPr dirty="0" sz="2800" spc="-15"/>
              <a:t>r</a:t>
            </a:r>
            <a:r>
              <a:rPr dirty="0" sz="2800" spc="-5"/>
              <a:t> </a:t>
            </a:r>
            <a:r>
              <a:rPr dirty="0" sz="2800" spc="-15"/>
              <a:t>Pl</a:t>
            </a:r>
            <a:r>
              <a:rPr dirty="0" sz="2800" spc="-15"/>
              <a:t>a</a:t>
            </a:r>
            <a:r>
              <a:rPr dirty="0" sz="2800" spc="-20"/>
              <a:t>n</a:t>
            </a:r>
            <a:endParaRPr sz="2800"/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9143365" cy="6857365"/>
          </a:xfrm>
          <a:custGeom>
            <a:avLst/>
            <a:gdLst/>
            <a:ahLst/>
            <a:cxnLst/>
            <a:rect l="l" t="t" r="r" b="b"/>
            <a:pathLst>
              <a:path w="9143365" h="6857365">
                <a:moveTo>
                  <a:pt x="9143238" y="0"/>
                </a:moveTo>
                <a:lnTo>
                  <a:pt x="0" y="0"/>
                </a:lnTo>
                <a:lnTo>
                  <a:pt x="0" y="6857236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343900" y="0"/>
            <a:ext cx="800100" cy="496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458961" y="769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58800" y="0"/>
                </a:moveTo>
                <a:lnTo>
                  <a:pt x="50800" y="0"/>
                </a:lnTo>
                <a:lnTo>
                  <a:pt x="41265" y="892"/>
                </a:lnTo>
                <a:lnTo>
                  <a:pt x="7755" y="23799"/>
                </a:lnTo>
                <a:lnTo>
                  <a:pt x="0" y="50800"/>
                </a:lnTo>
                <a:lnTo>
                  <a:pt x="0" y="304800"/>
                </a:lnTo>
                <a:lnTo>
                  <a:pt x="609600" y="304800"/>
                </a:lnTo>
                <a:lnTo>
                  <a:pt x="609600" y="50800"/>
                </a:lnTo>
                <a:lnTo>
                  <a:pt x="5588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458961" y="769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0800" y="0"/>
                </a:moveTo>
                <a:lnTo>
                  <a:pt x="558800" y="0"/>
                </a:lnTo>
                <a:lnTo>
                  <a:pt x="609600" y="50800"/>
                </a:lnTo>
                <a:lnTo>
                  <a:pt x="609600" y="304800"/>
                </a:lnTo>
                <a:lnTo>
                  <a:pt x="0" y="304800"/>
                </a:lnTo>
                <a:lnTo>
                  <a:pt x="0" y="50800"/>
                </a:lnTo>
                <a:lnTo>
                  <a:pt x="2035" y="36511"/>
                </a:lnTo>
                <a:lnTo>
                  <a:pt x="27948" y="5413"/>
                </a:lnTo>
                <a:lnTo>
                  <a:pt x="50800" y="0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570468" y="173083"/>
            <a:ext cx="37655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 b="1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900" spc="5" b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900" b="1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900" spc="-1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900" b="1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6844" y="999678"/>
            <a:ext cx="6514465" cy="143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90040" marR="1518920" indent="-62865">
              <a:lnSpc>
                <a:spcPct val="166700"/>
              </a:lnSpc>
            </a:pPr>
            <a:r>
              <a:rPr dirty="0" sz="1200" spc="-5" b="1" i="1">
                <a:latin typeface="Gill Sans MT"/>
                <a:cs typeface="Gill Sans MT"/>
              </a:rPr>
              <a:t>P</a:t>
            </a:r>
            <a:r>
              <a:rPr dirty="0" sz="1200" b="1" i="1">
                <a:latin typeface="Gill Sans MT"/>
                <a:cs typeface="Gill Sans MT"/>
              </a:rPr>
              <a:t>ri</a:t>
            </a:r>
            <a:r>
              <a:rPr dirty="0" sz="1200" spc="-5" b="1" i="1">
                <a:latin typeface="Gill Sans MT"/>
                <a:cs typeface="Gill Sans MT"/>
              </a:rPr>
              <a:t>m</a:t>
            </a:r>
            <a:r>
              <a:rPr dirty="0" sz="1200" spc="-10" b="1" i="1">
                <a:latin typeface="Gill Sans MT"/>
                <a:cs typeface="Gill Sans MT"/>
              </a:rPr>
              <a:t>a</a:t>
            </a:r>
            <a:r>
              <a:rPr dirty="0" sz="1200" spc="45" b="1" i="1">
                <a:latin typeface="Gill Sans MT"/>
                <a:cs typeface="Gill Sans MT"/>
              </a:rPr>
              <a:t>r</a:t>
            </a:r>
            <a:r>
              <a:rPr dirty="0" sz="1200" b="1" i="1">
                <a:latin typeface="Gill Sans MT"/>
                <a:cs typeface="Gill Sans MT"/>
              </a:rPr>
              <a:t>y</a:t>
            </a:r>
            <a:r>
              <a:rPr dirty="0" sz="1200" spc="-5" b="1" i="1">
                <a:latin typeface="Gill Sans MT"/>
                <a:cs typeface="Gill Sans MT"/>
              </a:rPr>
              <a:t> G</a:t>
            </a:r>
            <a:r>
              <a:rPr dirty="0" sz="1200" spc="-15" b="1" i="1">
                <a:latin typeface="Gill Sans MT"/>
                <a:cs typeface="Gill Sans MT"/>
              </a:rPr>
              <a:t>O</a:t>
            </a:r>
            <a:r>
              <a:rPr dirty="0" sz="1200" b="1" i="1">
                <a:latin typeface="Gill Sans MT"/>
                <a:cs typeface="Gill Sans MT"/>
              </a:rPr>
              <a:t>A</a:t>
            </a:r>
            <a:r>
              <a:rPr dirty="0" sz="1200" spc="-5" b="1" i="1">
                <a:latin typeface="Gill Sans MT"/>
                <a:cs typeface="Gill Sans MT"/>
              </a:rPr>
              <a:t>L:</a:t>
            </a:r>
            <a:r>
              <a:rPr dirty="0" sz="1200" spc="-125" b="1" i="1">
                <a:latin typeface="Gill Sans MT"/>
                <a:cs typeface="Gill Sans MT"/>
              </a:rPr>
              <a:t> </a:t>
            </a:r>
            <a:r>
              <a:rPr dirty="0" sz="1200" spc="-15" b="1" i="1">
                <a:latin typeface="Gill Sans MT"/>
                <a:cs typeface="Gill Sans MT"/>
              </a:rPr>
              <a:t>B</a:t>
            </a:r>
            <a:r>
              <a:rPr dirty="0" sz="1200" b="1" i="1">
                <a:latin typeface="Gill Sans MT"/>
                <a:cs typeface="Gill Sans MT"/>
              </a:rPr>
              <a:t>eco</a:t>
            </a:r>
            <a:r>
              <a:rPr dirty="0" sz="1200" spc="-10" b="1" i="1">
                <a:latin typeface="Gill Sans MT"/>
                <a:cs typeface="Gill Sans MT"/>
              </a:rPr>
              <a:t>m</a:t>
            </a:r>
            <a:r>
              <a:rPr dirty="0" sz="1200" spc="-10" b="1" i="1">
                <a:latin typeface="Gill Sans MT"/>
                <a:cs typeface="Gill Sans MT"/>
              </a:rPr>
              <a:t>e</a:t>
            </a:r>
            <a:r>
              <a:rPr dirty="0" sz="1200" spc="10" b="1" i="1">
                <a:latin typeface="Gill Sans MT"/>
                <a:cs typeface="Gill Sans MT"/>
              </a:rPr>
              <a:t> </a:t>
            </a:r>
            <a:r>
              <a:rPr dirty="0" sz="1200" spc="-10" b="1" i="1">
                <a:latin typeface="Gill Sans MT"/>
                <a:cs typeface="Gill Sans MT"/>
              </a:rPr>
              <a:t>an</a:t>
            </a:r>
            <a:r>
              <a:rPr dirty="0" sz="1200" spc="-90" b="1" i="1">
                <a:latin typeface="Gill Sans MT"/>
                <a:cs typeface="Gill Sans MT"/>
              </a:rPr>
              <a:t> </a:t>
            </a:r>
            <a:r>
              <a:rPr dirty="0" sz="1200" b="1" i="1">
                <a:latin typeface="Gill Sans MT"/>
                <a:cs typeface="Gill Sans MT"/>
              </a:rPr>
              <a:t>Ar</a:t>
            </a:r>
            <a:r>
              <a:rPr dirty="0" sz="1200" spc="-40" b="1" i="1">
                <a:latin typeface="Gill Sans MT"/>
                <a:cs typeface="Gill Sans MT"/>
              </a:rPr>
              <a:t>m</a:t>
            </a:r>
            <a:r>
              <a:rPr dirty="0" sz="1200" b="1" i="1">
                <a:latin typeface="Gill Sans MT"/>
                <a:cs typeface="Gill Sans MT"/>
              </a:rPr>
              <a:t>y</a:t>
            </a:r>
            <a:r>
              <a:rPr dirty="0" sz="1200" spc="-10" b="1" i="1">
                <a:latin typeface="Gill Sans MT"/>
                <a:cs typeface="Gill Sans MT"/>
              </a:rPr>
              <a:t> </a:t>
            </a:r>
            <a:r>
              <a:rPr dirty="0" sz="1200" spc="-5" b="1" i="1">
                <a:latin typeface="Gill Sans MT"/>
                <a:cs typeface="Gill Sans MT"/>
              </a:rPr>
              <a:t>P</a:t>
            </a:r>
            <a:r>
              <a:rPr dirty="0" sz="1200" spc="-40" b="1" i="1">
                <a:latin typeface="Gill Sans MT"/>
                <a:cs typeface="Gill Sans MT"/>
              </a:rPr>
              <a:t>h</a:t>
            </a:r>
            <a:r>
              <a:rPr dirty="0" sz="1200" spc="-5" b="1" i="1">
                <a:latin typeface="Gill Sans MT"/>
                <a:cs typeface="Gill Sans MT"/>
              </a:rPr>
              <a:t>y</a:t>
            </a:r>
            <a:r>
              <a:rPr dirty="0" sz="1200" b="1" i="1">
                <a:latin typeface="Gill Sans MT"/>
                <a:cs typeface="Gill Sans MT"/>
              </a:rPr>
              <a:t>s</a:t>
            </a:r>
            <a:r>
              <a:rPr dirty="0" sz="1200" spc="-5" b="1" i="1">
                <a:latin typeface="Gill Sans MT"/>
                <a:cs typeface="Gill Sans MT"/>
              </a:rPr>
              <a:t>ician</a:t>
            </a:r>
            <a:r>
              <a:rPr dirty="0" sz="1200" spc="-90" b="1" i="1">
                <a:latin typeface="Gill Sans MT"/>
                <a:cs typeface="Gill Sans MT"/>
              </a:rPr>
              <a:t> </a:t>
            </a:r>
            <a:r>
              <a:rPr dirty="0" sz="1200" b="1" i="1">
                <a:latin typeface="Gill Sans MT"/>
                <a:cs typeface="Gill Sans MT"/>
              </a:rPr>
              <a:t>Ass</a:t>
            </a:r>
            <a:r>
              <a:rPr dirty="0" sz="1200" spc="-5" b="1" i="1">
                <a:latin typeface="Gill Sans MT"/>
                <a:cs typeface="Gill Sans MT"/>
              </a:rPr>
              <a:t>is</a:t>
            </a:r>
            <a:r>
              <a:rPr dirty="0" sz="1200" b="1" i="1">
                <a:latin typeface="Gill Sans MT"/>
                <a:cs typeface="Gill Sans MT"/>
              </a:rPr>
              <a:t>t</a:t>
            </a:r>
            <a:r>
              <a:rPr dirty="0" sz="1200" spc="-10" b="1" i="1">
                <a:latin typeface="Gill Sans MT"/>
                <a:cs typeface="Gill Sans MT"/>
              </a:rPr>
              <a:t>a</a:t>
            </a:r>
            <a:r>
              <a:rPr dirty="0" sz="1200" spc="-15" b="1" i="1">
                <a:latin typeface="Gill Sans MT"/>
                <a:cs typeface="Gill Sans MT"/>
              </a:rPr>
              <a:t>n</a:t>
            </a:r>
            <a:r>
              <a:rPr dirty="0" sz="1200" b="1" i="1">
                <a:latin typeface="Gill Sans MT"/>
                <a:cs typeface="Gill Sans MT"/>
              </a:rPr>
              <a:t>t</a:t>
            </a:r>
            <a:r>
              <a:rPr dirty="0" sz="1200" b="1" i="1">
                <a:latin typeface="Gill Sans MT"/>
                <a:cs typeface="Gill Sans MT"/>
              </a:rPr>
              <a:t> D</a:t>
            </a:r>
            <a:r>
              <a:rPr dirty="0" sz="1200" spc="-10" b="1" i="1">
                <a:latin typeface="Gill Sans MT"/>
                <a:cs typeface="Gill Sans MT"/>
              </a:rPr>
              <a:t>r</a:t>
            </a:r>
            <a:r>
              <a:rPr dirty="0" sz="1200" spc="-10" b="1" i="1">
                <a:latin typeface="Gill Sans MT"/>
                <a:cs typeface="Gill Sans MT"/>
              </a:rPr>
              <a:t>eam</a:t>
            </a:r>
            <a:r>
              <a:rPr dirty="0" sz="1200" spc="-10" b="1" i="1">
                <a:latin typeface="Gill Sans MT"/>
                <a:cs typeface="Gill Sans MT"/>
              </a:rPr>
              <a:t> </a:t>
            </a:r>
            <a:r>
              <a:rPr dirty="0" sz="1200" spc="-10" b="1" i="1">
                <a:latin typeface="Gill Sans MT"/>
                <a:cs typeface="Gill Sans MT"/>
              </a:rPr>
              <a:t>Jo</a:t>
            </a:r>
            <a:r>
              <a:rPr dirty="0" sz="1200" spc="-20" b="1" i="1">
                <a:latin typeface="Gill Sans MT"/>
                <a:cs typeface="Gill Sans MT"/>
              </a:rPr>
              <a:t>b</a:t>
            </a:r>
            <a:r>
              <a:rPr dirty="0" sz="1200" spc="-5" b="1" i="1">
                <a:latin typeface="Gill Sans MT"/>
                <a:cs typeface="Gill Sans MT"/>
              </a:rPr>
              <a:t>:</a:t>
            </a:r>
            <a:r>
              <a:rPr dirty="0" sz="1200" spc="-110" b="1" i="1">
                <a:latin typeface="Gill Sans MT"/>
                <a:cs typeface="Gill Sans MT"/>
              </a:rPr>
              <a:t> </a:t>
            </a:r>
            <a:r>
              <a:rPr dirty="0" sz="1200" spc="-10" b="1" i="1">
                <a:latin typeface="Gill Sans MT"/>
                <a:cs typeface="Gill Sans MT"/>
              </a:rPr>
              <a:t>De</a:t>
            </a:r>
            <a:r>
              <a:rPr dirty="0" sz="1200" spc="-15" b="1" i="1">
                <a:latin typeface="Gill Sans MT"/>
                <a:cs typeface="Gill Sans MT"/>
              </a:rPr>
              <a:t>p</a:t>
            </a:r>
            <a:r>
              <a:rPr dirty="0" sz="1200" spc="-10" b="1" i="1">
                <a:latin typeface="Gill Sans MT"/>
                <a:cs typeface="Gill Sans MT"/>
              </a:rPr>
              <a:t>ut</a:t>
            </a:r>
            <a:r>
              <a:rPr dirty="0" sz="1200" b="1" i="1">
                <a:latin typeface="Gill Sans MT"/>
                <a:cs typeface="Gill Sans MT"/>
              </a:rPr>
              <a:t>y</a:t>
            </a:r>
            <a:r>
              <a:rPr dirty="0" sz="1200" spc="-5" b="1" i="1">
                <a:latin typeface="Gill Sans MT"/>
                <a:cs typeface="Gill Sans MT"/>
              </a:rPr>
              <a:t> </a:t>
            </a:r>
            <a:r>
              <a:rPr dirty="0" sz="1200" spc="-10" b="1" i="1">
                <a:latin typeface="Gill Sans MT"/>
                <a:cs typeface="Gill Sans MT"/>
              </a:rPr>
              <a:t>C</a:t>
            </a:r>
            <a:r>
              <a:rPr dirty="0" sz="1200" spc="-15" b="1" i="1">
                <a:latin typeface="Gill Sans MT"/>
                <a:cs typeface="Gill Sans MT"/>
              </a:rPr>
              <a:t>o</a:t>
            </a:r>
            <a:r>
              <a:rPr dirty="0" sz="1200" spc="-5" b="1" i="1">
                <a:latin typeface="Gill Sans MT"/>
                <a:cs typeface="Gill Sans MT"/>
              </a:rPr>
              <a:t>mm</a:t>
            </a:r>
            <a:r>
              <a:rPr dirty="0" sz="1200" spc="-10" b="1" i="1">
                <a:latin typeface="Gill Sans MT"/>
                <a:cs typeface="Gill Sans MT"/>
              </a:rPr>
              <a:t>a</a:t>
            </a:r>
            <a:r>
              <a:rPr dirty="0" sz="1200" spc="-15" b="1" i="1">
                <a:latin typeface="Gill Sans MT"/>
                <a:cs typeface="Gill Sans MT"/>
              </a:rPr>
              <a:t>n</a:t>
            </a:r>
            <a:r>
              <a:rPr dirty="0" sz="1200" spc="-10" b="1" i="1">
                <a:latin typeface="Gill Sans MT"/>
                <a:cs typeface="Gill Sans MT"/>
              </a:rPr>
              <a:t>der</a:t>
            </a:r>
            <a:r>
              <a:rPr dirty="0" sz="1200" spc="15" b="1" i="1">
                <a:latin typeface="Gill Sans MT"/>
                <a:cs typeface="Gill Sans MT"/>
              </a:rPr>
              <a:t> </a:t>
            </a:r>
            <a:r>
              <a:rPr dirty="0" sz="1200" spc="-15" b="1" i="1">
                <a:latin typeface="Gill Sans MT"/>
                <a:cs typeface="Gill Sans MT"/>
              </a:rPr>
              <a:t>o</a:t>
            </a:r>
            <a:r>
              <a:rPr dirty="0" sz="1200" b="1" i="1">
                <a:latin typeface="Gill Sans MT"/>
                <a:cs typeface="Gill Sans MT"/>
              </a:rPr>
              <a:t>f</a:t>
            </a:r>
            <a:r>
              <a:rPr dirty="0" sz="1200" spc="-90" b="1" i="1">
                <a:latin typeface="Gill Sans MT"/>
                <a:cs typeface="Gill Sans MT"/>
              </a:rPr>
              <a:t> </a:t>
            </a:r>
            <a:r>
              <a:rPr dirty="0" sz="1200" b="1" i="1">
                <a:latin typeface="Gill Sans MT"/>
                <a:cs typeface="Gill Sans MT"/>
              </a:rPr>
              <a:t>Ad</a:t>
            </a:r>
            <a:r>
              <a:rPr dirty="0" sz="1200" spc="-10" b="1" i="1">
                <a:latin typeface="Gill Sans MT"/>
                <a:cs typeface="Gill Sans MT"/>
              </a:rPr>
              <a:t>m</a:t>
            </a:r>
            <a:r>
              <a:rPr dirty="0" sz="1200" spc="-5" b="1" i="1">
                <a:latin typeface="Gill Sans MT"/>
                <a:cs typeface="Gill Sans MT"/>
              </a:rPr>
              <a:t>inis</a:t>
            </a:r>
            <a:r>
              <a:rPr dirty="0" sz="1200" b="1" i="1">
                <a:latin typeface="Gill Sans MT"/>
                <a:cs typeface="Gill Sans MT"/>
              </a:rPr>
              <a:t>t</a:t>
            </a:r>
            <a:r>
              <a:rPr dirty="0" sz="1200" spc="-20" b="1" i="1">
                <a:latin typeface="Gill Sans MT"/>
                <a:cs typeface="Gill Sans MT"/>
              </a:rPr>
              <a:t>r</a:t>
            </a:r>
            <a:r>
              <a:rPr dirty="0" sz="1200" spc="-5" b="1" i="1">
                <a:latin typeface="Gill Sans MT"/>
                <a:cs typeface="Gill Sans MT"/>
              </a:rPr>
              <a:t>ati</a:t>
            </a:r>
            <a:r>
              <a:rPr dirty="0" sz="1200" spc="-15" b="1" i="1">
                <a:latin typeface="Gill Sans MT"/>
                <a:cs typeface="Gill Sans MT"/>
              </a:rPr>
              <a:t>o</a:t>
            </a:r>
            <a:r>
              <a:rPr dirty="0" sz="1200" spc="-10" b="1" i="1">
                <a:latin typeface="Gill Sans MT"/>
                <a:cs typeface="Gill Sans MT"/>
              </a:rPr>
              <a:t>n</a:t>
            </a:r>
            <a:endParaRPr sz="1200">
              <a:latin typeface="Gill Sans MT"/>
              <a:cs typeface="Gill Sans MT"/>
            </a:endParaRPr>
          </a:p>
          <a:p>
            <a:pPr marL="12700" marR="5080" indent="248285">
              <a:lnSpc>
                <a:spcPts val="2320"/>
              </a:lnSpc>
              <a:spcBef>
                <a:spcPts val="110"/>
              </a:spcBef>
            </a:pPr>
            <a:r>
              <a:rPr dirty="0" sz="1200" spc="-10" b="1" i="1">
                <a:latin typeface="Gill Sans MT"/>
                <a:cs typeface="Gill Sans MT"/>
              </a:rPr>
              <a:t>Defi</a:t>
            </a:r>
            <a:r>
              <a:rPr dirty="0" sz="1200" spc="-20" b="1" i="1">
                <a:latin typeface="Gill Sans MT"/>
                <a:cs typeface="Gill Sans MT"/>
              </a:rPr>
              <a:t>n</a:t>
            </a:r>
            <a:r>
              <a:rPr dirty="0" sz="1200" spc="-10" b="1" i="1">
                <a:latin typeface="Gill Sans MT"/>
                <a:cs typeface="Gill Sans MT"/>
              </a:rPr>
              <a:t>e</a:t>
            </a:r>
            <a:r>
              <a:rPr dirty="0" sz="1200" spc="10" b="1" i="1">
                <a:latin typeface="Gill Sans MT"/>
                <a:cs typeface="Gill Sans MT"/>
              </a:rPr>
              <a:t> </a:t>
            </a:r>
            <a:r>
              <a:rPr dirty="0" sz="1200" spc="-10" b="1" i="1">
                <a:latin typeface="Gill Sans MT"/>
                <a:cs typeface="Gill Sans MT"/>
              </a:rPr>
              <a:t>S</a:t>
            </a:r>
            <a:r>
              <a:rPr dirty="0" sz="1200" spc="-15" b="1" i="1">
                <a:latin typeface="Gill Sans MT"/>
                <a:cs typeface="Gill Sans MT"/>
              </a:rPr>
              <a:t>u</a:t>
            </a:r>
            <a:r>
              <a:rPr dirty="0" sz="1200" spc="-5" b="1" i="1">
                <a:latin typeface="Gill Sans MT"/>
                <a:cs typeface="Gill Sans MT"/>
              </a:rPr>
              <a:t>cce</a:t>
            </a:r>
            <a:r>
              <a:rPr dirty="0" sz="1200" spc="5" b="1" i="1">
                <a:latin typeface="Gill Sans MT"/>
                <a:cs typeface="Gill Sans MT"/>
              </a:rPr>
              <a:t>s</a:t>
            </a:r>
            <a:r>
              <a:rPr dirty="0" sz="1200" b="1" i="1">
                <a:latin typeface="Gill Sans MT"/>
                <a:cs typeface="Gill Sans MT"/>
              </a:rPr>
              <a:t>s</a:t>
            </a:r>
            <a:r>
              <a:rPr dirty="0" sz="1200" spc="-5" b="1" i="1">
                <a:latin typeface="Gill Sans MT"/>
                <a:cs typeface="Gill Sans MT"/>
              </a:rPr>
              <a:t>:</a:t>
            </a:r>
            <a:r>
              <a:rPr dirty="0" sz="1200" b="1" i="1">
                <a:latin typeface="Gill Sans MT"/>
                <a:cs typeface="Gill Sans MT"/>
              </a:rPr>
              <a:t> </a:t>
            </a:r>
            <a:r>
              <a:rPr dirty="0" sz="1200" spc="-130" b="1" i="1">
                <a:latin typeface="Gill Sans MT"/>
                <a:cs typeface="Gill Sans MT"/>
              </a:rPr>
              <a:t> </a:t>
            </a:r>
            <a:r>
              <a:rPr dirty="0" sz="1200" spc="-130" b="1" i="1">
                <a:latin typeface="Gill Sans MT"/>
                <a:cs typeface="Gill Sans MT"/>
              </a:rPr>
              <a:t>L</a:t>
            </a:r>
            <a:r>
              <a:rPr dirty="0" sz="1200" spc="-5" b="1" i="1">
                <a:latin typeface="Gill Sans MT"/>
                <a:cs typeface="Gill Sans MT"/>
              </a:rPr>
              <a:t>T</a:t>
            </a:r>
            <a:r>
              <a:rPr dirty="0" sz="1200" b="1" i="1">
                <a:latin typeface="Gill Sans MT"/>
                <a:cs typeface="Gill Sans MT"/>
              </a:rPr>
              <a:t>C</a:t>
            </a:r>
            <a:r>
              <a:rPr dirty="0" sz="1200" spc="5" b="1" i="1">
                <a:latin typeface="Gill Sans MT"/>
                <a:cs typeface="Gill Sans MT"/>
              </a:rPr>
              <a:t> </a:t>
            </a:r>
            <a:r>
              <a:rPr dirty="0" sz="1200" spc="-5" b="1" i="1">
                <a:latin typeface="Gill Sans MT"/>
                <a:cs typeface="Gill Sans MT"/>
              </a:rPr>
              <a:t>in</a:t>
            </a:r>
            <a:r>
              <a:rPr dirty="0" sz="1200" b="1" i="1">
                <a:latin typeface="Gill Sans MT"/>
                <a:cs typeface="Gill Sans MT"/>
              </a:rPr>
              <a:t> </a:t>
            </a:r>
            <a:r>
              <a:rPr dirty="0" sz="1200" spc="-10" b="1" i="1">
                <a:latin typeface="Gill Sans MT"/>
                <a:cs typeface="Gill Sans MT"/>
              </a:rPr>
              <a:t>20</a:t>
            </a:r>
            <a:r>
              <a:rPr dirty="0" sz="1200" b="1" i="1">
                <a:latin typeface="Gill Sans MT"/>
                <a:cs typeface="Gill Sans MT"/>
              </a:rPr>
              <a:t> </a:t>
            </a:r>
            <a:r>
              <a:rPr dirty="0" sz="1200" spc="-5" b="1" i="1">
                <a:latin typeface="Gill Sans MT"/>
                <a:cs typeface="Gill Sans MT"/>
              </a:rPr>
              <a:t>y</a:t>
            </a:r>
            <a:r>
              <a:rPr dirty="0" sz="1200" spc="25" b="1" i="1">
                <a:latin typeface="Gill Sans MT"/>
                <a:cs typeface="Gill Sans MT"/>
              </a:rPr>
              <a:t>r</a:t>
            </a:r>
            <a:r>
              <a:rPr dirty="0" sz="1200" b="1" i="1">
                <a:latin typeface="Gill Sans MT"/>
                <a:cs typeface="Gill Sans MT"/>
              </a:rPr>
              <a:t>s</a:t>
            </a:r>
            <a:r>
              <a:rPr dirty="0" sz="1200" spc="-5" b="1" i="1">
                <a:latin typeface="Gill Sans MT"/>
                <a:cs typeface="Gill Sans MT"/>
              </a:rPr>
              <a:t> </a:t>
            </a:r>
            <a:r>
              <a:rPr dirty="0" sz="1200" spc="-10" b="1" i="1">
                <a:latin typeface="Gill Sans MT"/>
                <a:cs typeface="Gill Sans MT"/>
              </a:rPr>
              <a:t>h</a:t>
            </a:r>
            <a:r>
              <a:rPr dirty="0" sz="1200" spc="-15" b="1" i="1">
                <a:latin typeface="Gill Sans MT"/>
                <a:cs typeface="Gill Sans MT"/>
              </a:rPr>
              <a:t>a</a:t>
            </a:r>
            <a:r>
              <a:rPr dirty="0" sz="1200" spc="-10" b="1" i="1">
                <a:latin typeface="Gill Sans MT"/>
                <a:cs typeface="Gill Sans MT"/>
              </a:rPr>
              <a:t>ving</a:t>
            </a:r>
            <a:r>
              <a:rPr dirty="0" sz="1200" spc="10" b="1" i="1">
                <a:latin typeface="Gill Sans MT"/>
                <a:cs typeface="Gill Sans MT"/>
              </a:rPr>
              <a:t> </a:t>
            </a:r>
            <a:r>
              <a:rPr dirty="0" sz="1200" b="1" i="1">
                <a:latin typeface="Gill Sans MT"/>
                <a:cs typeface="Gill Sans MT"/>
              </a:rPr>
              <a:t>s</a:t>
            </a:r>
            <a:r>
              <a:rPr dirty="0" sz="1200" spc="-10" b="1" i="1">
                <a:latin typeface="Gill Sans MT"/>
                <a:cs typeface="Gill Sans MT"/>
              </a:rPr>
              <a:t>u</a:t>
            </a:r>
            <a:r>
              <a:rPr dirty="0" sz="1200" spc="-20" b="1" i="1">
                <a:latin typeface="Gill Sans MT"/>
                <a:cs typeface="Gill Sans MT"/>
              </a:rPr>
              <a:t>p</a:t>
            </a:r>
            <a:r>
              <a:rPr dirty="0" sz="1200" spc="-5" b="1" i="1">
                <a:latin typeface="Gill Sans MT"/>
                <a:cs typeface="Gill Sans MT"/>
              </a:rPr>
              <a:t>p</a:t>
            </a:r>
            <a:r>
              <a:rPr dirty="0" sz="1200" spc="-15" b="1" i="1">
                <a:latin typeface="Gill Sans MT"/>
                <a:cs typeface="Gill Sans MT"/>
              </a:rPr>
              <a:t>o</a:t>
            </a:r>
            <a:r>
              <a:rPr dirty="0" sz="1200" spc="50" b="1" i="1">
                <a:latin typeface="Gill Sans MT"/>
                <a:cs typeface="Gill Sans MT"/>
              </a:rPr>
              <a:t>r</a:t>
            </a:r>
            <a:r>
              <a:rPr dirty="0" sz="1200" b="1" i="1">
                <a:latin typeface="Gill Sans MT"/>
                <a:cs typeface="Gill Sans MT"/>
              </a:rPr>
              <a:t>t</a:t>
            </a:r>
            <a:r>
              <a:rPr dirty="0" sz="1200" spc="-10" b="1" i="1">
                <a:latin typeface="Gill Sans MT"/>
                <a:cs typeface="Gill Sans MT"/>
              </a:rPr>
              <a:t>ed</a:t>
            </a:r>
            <a:r>
              <a:rPr dirty="0" sz="1200" spc="-5" b="1" i="1">
                <a:latin typeface="Gill Sans MT"/>
                <a:cs typeface="Gill Sans MT"/>
              </a:rPr>
              <a:t> </a:t>
            </a:r>
            <a:r>
              <a:rPr dirty="0" sz="1200" spc="-40" b="1" i="1">
                <a:latin typeface="Gill Sans MT"/>
                <a:cs typeface="Gill Sans MT"/>
              </a:rPr>
              <a:t>m</a:t>
            </a:r>
            <a:r>
              <a:rPr dirty="0" sz="1200" b="1" i="1">
                <a:latin typeface="Gill Sans MT"/>
                <a:cs typeface="Gill Sans MT"/>
              </a:rPr>
              <a:t>y</a:t>
            </a:r>
            <a:r>
              <a:rPr dirty="0" sz="1200" spc="-5" b="1" i="1">
                <a:latin typeface="Gill Sans MT"/>
                <a:cs typeface="Gill Sans MT"/>
              </a:rPr>
              <a:t> </a:t>
            </a:r>
            <a:r>
              <a:rPr dirty="0" sz="1200" spc="-15" b="1" i="1">
                <a:latin typeface="Gill Sans MT"/>
                <a:cs typeface="Gill Sans MT"/>
              </a:rPr>
              <a:t>f</a:t>
            </a:r>
            <a:r>
              <a:rPr dirty="0" sz="1200" b="1" i="1">
                <a:latin typeface="Gill Sans MT"/>
                <a:cs typeface="Gill Sans MT"/>
              </a:rPr>
              <a:t>a</a:t>
            </a:r>
            <a:r>
              <a:rPr dirty="0" sz="1200" spc="-10" b="1" i="1">
                <a:latin typeface="Gill Sans MT"/>
                <a:cs typeface="Gill Sans MT"/>
              </a:rPr>
              <a:t>m</a:t>
            </a:r>
            <a:r>
              <a:rPr dirty="0" sz="1200" spc="-5" b="1" i="1">
                <a:latin typeface="Gill Sans MT"/>
                <a:cs typeface="Gill Sans MT"/>
              </a:rPr>
              <a:t>ily</a:t>
            </a:r>
            <a:r>
              <a:rPr dirty="0" sz="1200" spc="10" b="1" i="1">
                <a:latin typeface="Gill Sans MT"/>
                <a:cs typeface="Gill Sans MT"/>
              </a:rPr>
              <a:t> </a:t>
            </a:r>
            <a:r>
              <a:rPr dirty="0" sz="1200" b="1" i="1">
                <a:latin typeface="Gill Sans MT"/>
                <a:cs typeface="Gill Sans MT"/>
              </a:rPr>
              <a:t>&amp; se</a:t>
            </a:r>
            <a:r>
              <a:rPr dirty="0" sz="1200" spc="40" b="1" i="1">
                <a:latin typeface="Gill Sans MT"/>
                <a:cs typeface="Gill Sans MT"/>
              </a:rPr>
              <a:t>r</a:t>
            </a:r>
            <a:r>
              <a:rPr dirty="0" sz="1200" spc="-10" b="1" i="1">
                <a:latin typeface="Gill Sans MT"/>
                <a:cs typeface="Gill Sans MT"/>
              </a:rPr>
              <a:t>v</a:t>
            </a:r>
            <a:r>
              <a:rPr dirty="0" sz="1200" spc="-10" b="1" i="1">
                <a:latin typeface="Gill Sans MT"/>
                <a:cs typeface="Gill Sans MT"/>
              </a:rPr>
              <a:t>ed</a:t>
            </a:r>
            <a:r>
              <a:rPr dirty="0" sz="1200" spc="-15" b="1" i="1">
                <a:latin typeface="Gill Sans MT"/>
                <a:cs typeface="Gill Sans MT"/>
              </a:rPr>
              <a:t> </a:t>
            </a:r>
            <a:r>
              <a:rPr dirty="0" sz="1200" spc="-40" b="1" i="1">
                <a:latin typeface="Gill Sans MT"/>
                <a:cs typeface="Gill Sans MT"/>
              </a:rPr>
              <a:t>m</a:t>
            </a:r>
            <a:r>
              <a:rPr dirty="0" sz="1200" b="1" i="1">
                <a:latin typeface="Gill Sans MT"/>
                <a:cs typeface="Gill Sans MT"/>
              </a:rPr>
              <a:t>y</a:t>
            </a:r>
            <a:r>
              <a:rPr dirty="0" sz="1200" spc="-5" b="1" i="1">
                <a:latin typeface="Gill Sans MT"/>
                <a:cs typeface="Gill Sans MT"/>
              </a:rPr>
              <a:t> </a:t>
            </a:r>
            <a:r>
              <a:rPr dirty="0" sz="1200" b="1" i="1">
                <a:latin typeface="Gill Sans MT"/>
                <a:cs typeface="Gill Sans MT"/>
              </a:rPr>
              <a:t>c</a:t>
            </a:r>
            <a:r>
              <a:rPr dirty="0" sz="1200" spc="-15" b="1" i="1">
                <a:latin typeface="Gill Sans MT"/>
                <a:cs typeface="Gill Sans MT"/>
              </a:rPr>
              <a:t>o</a:t>
            </a:r>
            <a:r>
              <a:rPr dirty="0" sz="1200" spc="-10" b="1" i="1">
                <a:latin typeface="Gill Sans MT"/>
                <a:cs typeface="Gill Sans MT"/>
              </a:rPr>
              <a:t>u</a:t>
            </a:r>
            <a:r>
              <a:rPr dirty="0" sz="1200" spc="-15" b="1" i="1">
                <a:latin typeface="Gill Sans MT"/>
                <a:cs typeface="Gill Sans MT"/>
              </a:rPr>
              <a:t>n</a:t>
            </a:r>
            <a:r>
              <a:rPr dirty="0" sz="1200" b="1" i="1">
                <a:latin typeface="Gill Sans MT"/>
                <a:cs typeface="Gill Sans MT"/>
              </a:rPr>
              <a:t>t</a:t>
            </a:r>
            <a:r>
              <a:rPr dirty="0" sz="1200" spc="50" b="1" i="1">
                <a:latin typeface="Gill Sans MT"/>
                <a:cs typeface="Gill Sans MT"/>
              </a:rPr>
              <a:t>r</a:t>
            </a:r>
            <a:r>
              <a:rPr dirty="0" sz="1200" b="1" i="1">
                <a:latin typeface="Gill Sans MT"/>
                <a:cs typeface="Gill Sans MT"/>
              </a:rPr>
              <a:t>y</a:t>
            </a:r>
            <a:r>
              <a:rPr dirty="0" sz="1200" spc="-5" b="1" i="1">
                <a:latin typeface="Gill Sans MT"/>
                <a:cs typeface="Gill Sans MT"/>
              </a:rPr>
              <a:t> </a:t>
            </a:r>
            <a:r>
              <a:rPr dirty="0" sz="1200" spc="-10" b="1" i="1">
                <a:latin typeface="Gill Sans MT"/>
                <a:cs typeface="Gill Sans MT"/>
              </a:rPr>
              <a:t>h</a:t>
            </a:r>
            <a:r>
              <a:rPr dirty="0" sz="1200" spc="-15" b="1" i="1">
                <a:latin typeface="Gill Sans MT"/>
                <a:cs typeface="Gill Sans MT"/>
              </a:rPr>
              <a:t>o</a:t>
            </a:r>
            <a:r>
              <a:rPr dirty="0" sz="1200" spc="-10" b="1" i="1">
                <a:latin typeface="Gill Sans MT"/>
                <a:cs typeface="Gill Sans MT"/>
              </a:rPr>
              <a:t>n</a:t>
            </a:r>
            <a:r>
              <a:rPr dirty="0" sz="1200" spc="-20" b="1" i="1">
                <a:latin typeface="Gill Sans MT"/>
                <a:cs typeface="Gill Sans MT"/>
              </a:rPr>
              <a:t>o</a:t>
            </a:r>
            <a:r>
              <a:rPr dirty="0" sz="1200" spc="-20" b="1" i="1">
                <a:latin typeface="Gill Sans MT"/>
                <a:cs typeface="Gill Sans MT"/>
              </a:rPr>
              <a:t>r</a:t>
            </a:r>
            <a:r>
              <a:rPr dirty="0" sz="1200" spc="-10" b="1" i="1">
                <a:latin typeface="Gill Sans MT"/>
                <a:cs typeface="Gill Sans MT"/>
              </a:rPr>
              <a:t>a</a:t>
            </a:r>
            <a:r>
              <a:rPr dirty="0" sz="1200" spc="-15" b="1" i="1">
                <a:latin typeface="Gill Sans MT"/>
                <a:cs typeface="Gill Sans MT"/>
              </a:rPr>
              <a:t>b</a:t>
            </a:r>
            <a:r>
              <a:rPr dirty="0" sz="1200" b="1" i="1">
                <a:latin typeface="Gill Sans MT"/>
                <a:cs typeface="Gill Sans MT"/>
              </a:rPr>
              <a:t>ly</a:t>
            </a:r>
            <a:r>
              <a:rPr dirty="0" sz="1200" b="1" i="1">
                <a:latin typeface="Gill Sans MT"/>
                <a:cs typeface="Gill Sans MT"/>
              </a:rPr>
              <a:t> </a:t>
            </a:r>
            <a:r>
              <a:rPr dirty="0" sz="1200" spc="-5" b="1" i="1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200" spc="-15" b="1" i="1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200" b="1" i="1">
                <a:solidFill>
                  <a:srgbClr val="FFFFFF"/>
                </a:solidFill>
                <a:latin typeface="Gill Sans MT"/>
                <a:cs typeface="Gill Sans MT"/>
              </a:rPr>
              <a:t>st M</a:t>
            </a:r>
            <a:r>
              <a:rPr dirty="0" sz="1200" spc="-5" b="1" i="1">
                <a:solidFill>
                  <a:srgbClr val="FFFFFF"/>
                </a:solidFill>
                <a:latin typeface="Gill Sans MT"/>
                <a:cs typeface="Gill Sans MT"/>
              </a:rPr>
              <a:t>ilita</a:t>
            </a:r>
            <a:r>
              <a:rPr dirty="0" sz="1200" spc="45" b="1" i="1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200" b="1" i="1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dirty="0" sz="1200" spc="-10" b="1" i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200" spc="-5" b="1" i="1">
                <a:solidFill>
                  <a:srgbClr val="FFFFFF"/>
                </a:solidFill>
                <a:latin typeface="Gill Sans MT"/>
                <a:cs typeface="Gill Sans MT"/>
              </a:rPr>
              <a:t>Go</a:t>
            </a:r>
            <a:r>
              <a:rPr dirty="0" sz="1200" spc="-5" b="1" i="1">
                <a:solidFill>
                  <a:srgbClr val="FFFFFF"/>
                </a:solidFill>
                <a:latin typeface="Gill Sans MT"/>
                <a:cs typeface="Gill Sans MT"/>
              </a:rPr>
              <a:t>als:</a:t>
            </a:r>
            <a:r>
              <a:rPr dirty="0" sz="1200" b="1" i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200" spc="-120" b="1" i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200" spc="-5" b="1" i="1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200" b="1" i="1">
                <a:solidFill>
                  <a:srgbClr val="FFFFFF"/>
                </a:solidFill>
                <a:latin typeface="Gill Sans MT"/>
                <a:cs typeface="Gill Sans MT"/>
              </a:rPr>
              <a:t>bt</a:t>
            </a:r>
            <a:r>
              <a:rPr dirty="0" sz="1200" spc="-10" b="1" i="1">
                <a:solidFill>
                  <a:srgbClr val="FFFFFF"/>
                </a:solidFill>
                <a:latin typeface="Gill Sans MT"/>
                <a:cs typeface="Gill Sans MT"/>
              </a:rPr>
              <a:t>ain</a:t>
            </a:r>
            <a:r>
              <a:rPr dirty="0" sz="1200" spc="5" b="1" i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200" spc="-5" b="1" i="1">
                <a:solidFill>
                  <a:srgbClr val="FFFFFF"/>
                </a:solidFill>
                <a:latin typeface="Gill Sans MT"/>
                <a:cs typeface="Gill Sans MT"/>
              </a:rPr>
              <a:t>Ma</a:t>
            </a:r>
            <a:r>
              <a:rPr dirty="0" sz="1200" spc="5" b="1" i="1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dirty="0" sz="1200" b="1" i="1">
                <a:solidFill>
                  <a:srgbClr val="FFFFFF"/>
                </a:solidFill>
                <a:latin typeface="Gill Sans MT"/>
                <a:cs typeface="Gill Sans MT"/>
              </a:rPr>
              <a:t>te</a:t>
            </a:r>
            <a:r>
              <a:rPr dirty="0" sz="1200" spc="25" b="1" i="1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200" b="1" i="1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dirty="0" sz="1200" spc="-20" b="1" i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Gill Sans MT"/>
                <a:cs typeface="Gill Sans MT"/>
              </a:rPr>
              <a:t>Deg</a:t>
            </a:r>
            <a:r>
              <a:rPr dirty="0" sz="1200" spc="-10" b="1" i="1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200" spc="-10" b="1" i="1">
                <a:solidFill>
                  <a:srgbClr val="FFFFFF"/>
                </a:solidFill>
                <a:latin typeface="Gill Sans MT"/>
                <a:cs typeface="Gill Sans MT"/>
              </a:rPr>
              <a:t>ee</a:t>
            </a:r>
            <a:r>
              <a:rPr dirty="0" sz="1200" spc="-10" b="1" i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200" spc="-5" b="1" i="1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dirty="0" sz="1200" spc="10" b="1" i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200" spc="-10" b="1" i="1">
                <a:solidFill>
                  <a:srgbClr val="FFFFFF"/>
                </a:solidFill>
                <a:latin typeface="Gill Sans MT"/>
                <a:cs typeface="Gill Sans MT"/>
              </a:rPr>
              <a:t>He</a:t>
            </a:r>
            <a:r>
              <a:rPr dirty="0" sz="1200" spc="-15" b="1" i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1200" b="1" i="1">
                <a:solidFill>
                  <a:srgbClr val="FFFFFF"/>
                </a:solidFill>
                <a:latin typeface="Gill Sans MT"/>
                <a:cs typeface="Gill Sans MT"/>
              </a:rPr>
              <a:t>lt</a:t>
            </a:r>
            <a:r>
              <a:rPr dirty="0" sz="1200" spc="-10" b="1" i="1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dirty="0" sz="1200" b="1" i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200" spc="-10" b="1" i="1">
                <a:solidFill>
                  <a:srgbClr val="FFFFFF"/>
                </a:solidFill>
                <a:latin typeface="Gill Sans MT"/>
                <a:cs typeface="Gill Sans MT"/>
              </a:rPr>
              <a:t>Ca</a:t>
            </a:r>
            <a:r>
              <a:rPr dirty="0" sz="1200" spc="-15" b="1" i="1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200" spc="-10" b="1" i="1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dirty="0" sz="1200" spc="-95" b="1" i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Gill Sans MT"/>
                <a:cs typeface="Gill Sans MT"/>
              </a:rPr>
              <a:t>Ad</a:t>
            </a:r>
            <a:r>
              <a:rPr dirty="0" sz="1200" spc="-10" b="1" i="1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dirty="0" sz="1200" spc="-10" b="1" i="1">
                <a:solidFill>
                  <a:srgbClr val="FFFFFF"/>
                </a:solidFill>
                <a:latin typeface="Gill Sans MT"/>
                <a:cs typeface="Gill Sans MT"/>
              </a:rPr>
              <a:t>in/M</a:t>
            </a:r>
            <a:r>
              <a:rPr dirty="0" sz="1200" spc="-15" b="1" i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1200" b="1" i="1">
                <a:solidFill>
                  <a:srgbClr val="FFFFFF"/>
                </a:solidFill>
                <a:latin typeface="Gill Sans MT"/>
                <a:cs typeface="Gill Sans MT"/>
              </a:rPr>
              <a:t>ste</a:t>
            </a:r>
            <a:r>
              <a:rPr dirty="0" sz="1200" spc="25" b="1" i="1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200" b="1" i="1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dirty="0" sz="1200" spc="-20" b="1" i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200" spc="-5" b="1" i="1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dirty="0" sz="1200" b="1" i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200" spc="-10" b="1" i="1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200" spc="-40" b="1" i="1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dirty="0" sz="1200" spc="-5" b="1" i="1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dirty="0" sz="1200" b="1" i="1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dirty="0" sz="1200" spc="-5" b="1" i="1">
                <a:solidFill>
                  <a:srgbClr val="FFFFFF"/>
                </a:solidFill>
                <a:latin typeface="Gill Sans MT"/>
                <a:cs typeface="Gill Sans MT"/>
              </a:rPr>
              <a:t>ician</a:t>
            </a:r>
            <a:r>
              <a:rPr dirty="0" sz="1200" spc="-90" b="1" i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Gill Sans MT"/>
                <a:cs typeface="Gill Sans MT"/>
              </a:rPr>
              <a:t>Ass</a:t>
            </a:r>
            <a:r>
              <a:rPr dirty="0" sz="1200" spc="-5" b="1" i="1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dirty="0" sz="1200" b="1" i="1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1200" spc="-10" b="1" i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1200" spc="-15" b="1" i="1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dirty="0" sz="1200" b="1" i="1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endParaRPr sz="1200">
              <a:latin typeface="Gill Sans MT"/>
              <a:cs typeface="Gill Sans MT"/>
            </a:endParaRPr>
          </a:p>
          <a:p>
            <a:pPr marL="1381760" marR="829944" indent="-695325">
              <a:lnSpc>
                <a:spcPts val="1390"/>
              </a:lnSpc>
              <a:spcBef>
                <a:spcPts val="70"/>
              </a:spcBef>
              <a:tabLst>
                <a:tab pos="1212215" algn="l"/>
                <a:tab pos="2301875" algn="l"/>
                <a:tab pos="3674745" algn="l"/>
                <a:tab pos="4798060" algn="l"/>
                <a:tab pos="5484495" algn="l"/>
              </a:tabLst>
            </a:pPr>
            <a:r>
              <a:rPr dirty="0" sz="700" spc="-5" b="1">
                <a:solidFill>
                  <a:srgbClr val="008000"/>
                </a:solidFill>
                <a:latin typeface="Arial"/>
                <a:cs typeface="Arial"/>
              </a:rPr>
              <a:t>NOV</a:t>
            </a:r>
            <a:r>
              <a:rPr dirty="0" sz="700" spc="-5" b="1">
                <a:solidFill>
                  <a:srgbClr val="008000"/>
                </a:solidFill>
                <a:latin typeface="Arial"/>
                <a:cs typeface="Arial"/>
              </a:rPr>
              <a:t>	</a:t>
            </a:r>
            <a:r>
              <a:rPr dirty="0" sz="700" spc="-5" b="1">
                <a:solidFill>
                  <a:srgbClr val="008000"/>
                </a:solidFill>
                <a:latin typeface="Arial"/>
                <a:cs typeface="Arial"/>
              </a:rPr>
              <a:t>SEP</a:t>
            </a:r>
            <a:r>
              <a:rPr dirty="0" sz="700" spc="-5" b="1">
                <a:solidFill>
                  <a:srgbClr val="008000"/>
                </a:solidFill>
                <a:latin typeface="Arial"/>
                <a:cs typeface="Arial"/>
              </a:rPr>
              <a:t>    </a:t>
            </a:r>
            <a:r>
              <a:rPr dirty="0" sz="700" spc="-10" b="1">
                <a:solidFill>
                  <a:srgbClr val="628BAD"/>
                </a:solidFill>
                <a:latin typeface="Arial"/>
                <a:cs typeface="Arial"/>
              </a:rPr>
              <a:t>J</a:t>
            </a:r>
            <a:r>
              <a:rPr dirty="0" sz="700" spc="-20" b="1">
                <a:solidFill>
                  <a:srgbClr val="628BAD"/>
                </a:solidFill>
                <a:latin typeface="Arial"/>
                <a:cs typeface="Arial"/>
              </a:rPr>
              <a:t>A</a:t>
            </a:r>
            <a:r>
              <a:rPr dirty="0" sz="700" spc="-5" b="1">
                <a:solidFill>
                  <a:srgbClr val="628BAD"/>
                </a:solidFill>
                <a:latin typeface="Arial"/>
                <a:cs typeface="Arial"/>
              </a:rPr>
              <a:t>N</a:t>
            </a:r>
            <a:r>
              <a:rPr dirty="0" sz="700" b="1">
                <a:solidFill>
                  <a:srgbClr val="628BAD"/>
                </a:solidFill>
                <a:latin typeface="Arial"/>
                <a:cs typeface="Arial"/>
              </a:rPr>
              <a:t>  </a:t>
            </a:r>
            <a:r>
              <a:rPr dirty="0" sz="700" spc="-65" b="1">
                <a:solidFill>
                  <a:srgbClr val="628BAD"/>
                </a:solidFill>
                <a:latin typeface="Arial"/>
                <a:cs typeface="Arial"/>
              </a:rPr>
              <a:t> </a:t>
            </a:r>
            <a:r>
              <a:rPr dirty="0" sz="700" spc="-5" b="1">
                <a:solidFill>
                  <a:srgbClr val="943735"/>
                </a:solidFill>
                <a:latin typeface="Arial"/>
                <a:cs typeface="Arial"/>
              </a:rPr>
              <a:t>M</a:t>
            </a:r>
            <a:r>
              <a:rPr dirty="0" sz="700" spc="-20" b="1">
                <a:solidFill>
                  <a:srgbClr val="943735"/>
                </a:solidFill>
                <a:latin typeface="Arial"/>
                <a:cs typeface="Arial"/>
              </a:rPr>
              <a:t>A</a:t>
            </a:r>
            <a:r>
              <a:rPr dirty="0" sz="700" spc="-5" b="1">
                <a:solidFill>
                  <a:srgbClr val="943735"/>
                </a:solidFill>
                <a:latin typeface="Arial"/>
                <a:cs typeface="Arial"/>
              </a:rPr>
              <a:t>R</a:t>
            </a:r>
            <a:r>
              <a:rPr dirty="0" sz="700" b="1">
                <a:solidFill>
                  <a:srgbClr val="943735"/>
                </a:solidFill>
                <a:latin typeface="Arial"/>
                <a:cs typeface="Arial"/>
              </a:rPr>
              <a:t>	</a:t>
            </a:r>
            <a:r>
              <a:rPr dirty="0" sz="700" spc="-5" b="1">
                <a:latin typeface="Arial"/>
                <a:cs typeface="Arial"/>
              </a:rPr>
              <a:t>M</a:t>
            </a:r>
            <a:r>
              <a:rPr dirty="0" sz="700" spc="-20" b="1">
                <a:latin typeface="Arial"/>
                <a:cs typeface="Arial"/>
              </a:rPr>
              <a:t>A</a:t>
            </a:r>
            <a:r>
              <a:rPr dirty="0" sz="700" spc="-5" b="1">
                <a:latin typeface="Arial"/>
                <a:cs typeface="Arial"/>
              </a:rPr>
              <a:t>R</a:t>
            </a:r>
            <a:r>
              <a:rPr dirty="0" sz="700" b="1">
                <a:latin typeface="Arial"/>
                <a:cs typeface="Arial"/>
              </a:rPr>
              <a:t>	</a:t>
            </a:r>
            <a:r>
              <a:rPr dirty="0" sz="700" spc="-5" b="1">
                <a:latin typeface="Arial"/>
                <a:cs typeface="Arial"/>
              </a:rPr>
              <a:t>M</a:t>
            </a:r>
            <a:r>
              <a:rPr dirty="0" sz="700" spc="-20" b="1">
                <a:latin typeface="Arial"/>
                <a:cs typeface="Arial"/>
              </a:rPr>
              <a:t>A</a:t>
            </a:r>
            <a:r>
              <a:rPr dirty="0" sz="700" spc="-5" b="1">
                <a:latin typeface="Arial"/>
                <a:cs typeface="Arial"/>
              </a:rPr>
              <a:t>R</a:t>
            </a:r>
            <a:r>
              <a:rPr dirty="0" sz="700" b="1">
                <a:latin typeface="Arial"/>
                <a:cs typeface="Arial"/>
              </a:rPr>
              <a:t>	</a:t>
            </a:r>
            <a:r>
              <a:rPr dirty="0" sz="700" spc="-5" b="1">
                <a:solidFill>
                  <a:srgbClr val="0000FF"/>
                </a:solidFill>
                <a:latin typeface="Arial"/>
                <a:cs typeface="Arial"/>
              </a:rPr>
              <a:t>NOV</a:t>
            </a:r>
            <a:r>
              <a:rPr dirty="0" sz="700" b="1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dirty="0" sz="700" spc="-5" b="1">
                <a:solidFill>
                  <a:srgbClr val="0000FF"/>
                </a:solidFill>
                <a:latin typeface="Arial"/>
                <a:cs typeface="Arial"/>
              </a:rPr>
              <a:t>NOV</a:t>
            </a:r>
            <a:r>
              <a:rPr dirty="0" sz="700" spc="-5" b="1">
                <a:solidFill>
                  <a:srgbClr val="0000FF"/>
                </a:solidFill>
                <a:latin typeface="Arial"/>
                <a:cs typeface="Arial"/>
              </a:rPr>
              <a:t> NOV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4730" y="2424674"/>
            <a:ext cx="5839460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02945" algn="l"/>
                <a:tab pos="1398270" algn="l"/>
                <a:tab pos="2090420" algn="l"/>
                <a:tab pos="2786380" algn="l"/>
                <a:tab pos="3467735" algn="l"/>
                <a:tab pos="4148454" algn="l"/>
                <a:tab pos="4843780" algn="l"/>
                <a:tab pos="5546090" algn="l"/>
              </a:tabLst>
            </a:pPr>
            <a:r>
              <a:rPr dirty="0" sz="1000" spc="-15">
                <a:latin typeface="Arial"/>
                <a:cs typeface="Arial"/>
              </a:rPr>
              <a:t>201</a:t>
            </a:r>
            <a:r>
              <a:rPr dirty="0" sz="1000" spc="-10">
                <a:latin typeface="Arial"/>
                <a:cs typeface="Arial"/>
              </a:rPr>
              <a:t>1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15">
                <a:latin typeface="Arial"/>
                <a:cs typeface="Arial"/>
              </a:rPr>
              <a:t>201</a:t>
            </a:r>
            <a:r>
              <a:rPr dirty="0" sz="1000" spc="-10">
                <a:latin typeface="Arial"/>
                <a:cs typeface="Arial"/>
              </a:rPr>
              <a:t>2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15">
                <a:latin typeface="Arial"/>
                <a:cs typeface="Arial"/>
              </a:rPr>
              <a:t>201</a:t>
            </a:r>
            <a:r>
              <a:rPr dirty="0" sz="1000" spc="-10">
                <a:latin typeface="Arial"/>
                <a:cs typeface="Arial"/>
              </a:rPr>
              <a:t>3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15">
                <a:latin typeface="Arial"/>
                <a:cs typeface="Arial"/>
              </a:rPr>
              <a:t>201</a:t>
            </a:r>
            <a:r>
              <a:rPr dirty="0" sz="1000" spc="-10">
                <a:latin typeface="Arial"/>
                <a:cs typeface="Arial"/>
              </a:rPr>
              <a:t>4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15">
                <a:latin typeface="Arial"/>
                <a:cs typeface="Arial"/>
              </a:rPr>
              <a:t>201</a:t>
            </a:r>
            <a:r>
              <a:rPr dirty="0" sz="1000" spc="-10">
                <a:latin typeface="Arial"/>
                <a:cs typeface="Arial"/>
              </a:rPr>
              <a:t>5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15">
                <a:latin typeface="Arial"/>
                <a:cs typeface="Arial"/>
              </a:rPr>
              <a:t>201</a:t>
            </a:r>
            <a:r>
              <a:rPr dirty="0" sz="1000" spc="-10">
                <a:latin typeface="Arial"/>
                <a:cs typeface="Arial"/>
              </a:rPr>
              <a:t>6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15">
                <a:latin typeface="Arial"/>
                <a:cs typeface="Arial"/>
              </a:rPr>
              <a:t>201</a:t>
            </a:r>
            <a:r>
              <a:rPr dirty="0" sz="1000" spc="-10">
                <a:latin typeface="Arial"/>
                <a:cs typeface="Arial"/>
              </a:rPr>
              <a:t>7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baseline="2777" sz="1500" spc="-22">
                <a:latin typeface="Arial"/>
                <a:cs typeface="Arial"/>
              </a:rPr>
              <a:t>201</a:t>
            </a:r>
            <a:r>
              <a:rPr dirty="0" baseline="2777" sz="1500" spc="-15">
                <a:latin typeface="Arial"/>
                <a:cs typeface="Arial"/>
              </a:rPr>
              <a:t>8</a:t>
            </a:r>
            <a:r>
              <a:rPr dirty="0" baseline="2777" sz="1500">
                <a:latin typeface="Arial"/>
                <a:cs typeface="Arial"/>
              </a:rPr>
              <a:t>	</a:t>
            </a:r>
            <a:r>
              <a:rPr dirty="0" sz="1000" spc="-15">
                <a:latin typeface="Arial"/>
                <a:cs typeface="Arial"/>
              </a:rPr>
              <a:t>2019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18526" y="2426198"/>
            <a:ext cx="3060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Arial"/>
                <a:cs typeface="Arial"/>
              </a:rPr>
              <a:t>2020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2134" y="2791373"/>
            <a:ext cx="615950" cy="220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57785">
              <a:lnSpc>
                <a:spcPct val="100000"/>
              </a:lnSpc>
            </a:pPr>
            <a:r>
              <a:rPr dirty="0" sz="700" spc="-5" b="1">
                <a:solidFill>
                  <a:srgbClr val="FFFFFF"/>
                </a:solidFill>
                <a:latin typeface="Gill Sans MT"/>
                <a:cs typeface="Gill Sans MT"/>
              </a:rPr>
              <a:t>FT</a:t>
            </a:r>
            <a:r>
              <a:rPr dirty="0" sz="700" spc="1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700" b="1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700" spc="-15" b="1">
                <a:solidFill>
                  <a:srgbClr val="FFFFFF"/>
                </a:solidFill>
                <a:latin typeface="Gill Sans MT"/>
                <a:cs typeface="Gill Sans MT"/>
              </a:rPr>
              <a:t>RA</a:t>
            </a:r>
            <a:r>
              <a:rPr dirty="0" sz="700" spc="-10" b="1">
                <a:solidFill>
                  <a:srgbClr val="FFFFFF"/>
                </a:solidFill>
                <a:latin typeface="Gill Sans MT"/>
                <a:cs typeface="Gill Sans MT"/>
              </a:rPr>
              <a:t>GG</a:t>
            </a:r>
            <a:r>
              <a:rPr dirty="0" sz="700" spc="-5" b="1">
                <a:solidFill>
                  <a:srgbClr val="FFFFFF"/>
                </a:solidFill>
                <a:latin typeface="Gill Sans MT"/>
                <a:cs typeface="Gill Sans MT"/>
              </a:rPr>
              <a:t> 82D</a:t>
            </a:r>
            <a:r>
              <a:rPr dirty="0" sz="700" spc="1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700" spc="-15" b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700" b="1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700" spc="-10" b="1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dirty="0" sz="700" spc="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700" spc="-10" b="1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700" spc="-5" b="1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endParaRPr sz="7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73629" y="2749044"/>
            <a:ext cx="20764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b="1">
                <a:latin typeface="Arial"/>
                <a:cs typeface="Arial"/>
              </a:rPr>
              <a:t>OEF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0083" y="3382228"/>
            <a:ext cx="675640" cy="414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</a:pPr>
            <a:r>
              <a:rPr dirty="0" sz="900" b="1">
                <a:latin typeface="Arial"/>
                <a:cs typeface="Arial"/>
              </a:rPr>
              <a:t>Deplo</a:t>
            </a:r>
            <a:r>
              <a:rPr dirty="0" sz="900" spc="-45" b="1">
                <a:latin typeface="Arial"/>
                <a:cs typeface="Arial"/>
              </a:rPr>
              <a:t>y</a:t>
            </a:r>
            <a:r>
              <a:rPr dirty="0" sz="900" b="1">
                <a:latin typeface="Arial"/>
                <a:cs typeface="Arial"/>
              </a:rPr>
              <a:t>ment</a:t>
            </a:r>
            <a:r>
              <a:rPr dirty="0" sz="900" b="1">
                <a:latin typeface="Arial"/>
                <a:cs typeface="Arial"/>
              </a:rPr>
              <a:t> follo</a:t>
            </a:r>
            <a:r>
              <a:rPr dirty="0" sz="900" spc="15" b="1">
                <a:latin typeface="Arial"/>
                <a:cs typeface="Arial"/>
              </a:rPr>
              <a:t>w</a:t>
            </a:r>
            <a:r>
              <a:rPr dirty="0" sz="900" b="1">
                <a:latin typeface="Arial"/>
                <a:cs typeface="Arial"/>
              </a:rPr>
              <a:t>ed</a:t>
            </a:r>
            <a:r>
              <a:rPr dirty="0" sz="900" spc="-3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by</a:t>
            </a:r>
            <a:r>
              <a:rPr dirty="0" sz="900" b="1">
                <a:latin typeface="Arial"/>
                <a:cs typeface="Arial"/>
              </a:rPr>
              <a:t> </a:t>
            </a:r>
            <a:r>
              <a:rPr dirty="0" sz="900" spc="-5" b="1">
                <a:latin typeface="Arial"/>
                <a:cs typeface="Arial"/>
              </a:rPr>
              <a:t>CCC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84853" y="65682"/>
            <a:ext cx="1574165" cy="808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0320">
              <a:lnSpc>
                <a:spcPts val="1905"/>
              </a:lnSpc>
            </a:pPr>
            <a:r>
              <a:rPr dirty="0" sz="1600" spc="-15" b="1">
                <a:solidFill>
                  <a:srgbClr val="FFFF00"/>
                </a:solidFill>
                <a:latin typeface="Gill Sans MT"/>
                <a:cs typeface="Gill Sans MT"/>
              </a:rPr>
              <a:t>Ex</a:t>
            </a:r>
            <a:r>
              <a:rPr dirty="0" sz="1600" spc="-10" b="1">
                <a:solidFill>
                  <a:srgbClr val="FFFF00"/>
                </a:solidFill>
                <a:latin typeface="Gill Sans MT"/>
                <a:cs typeface="Gill Sans MT"/>
              </a:rPr>
              <a:t>ample</a:t>
            </a:r>
            <a:r>
              <a:rPr dirty="0" sz="1600" spc="40" b="1">
                <a:solidFill>
                  <a:srgbClr val="FFFF00"/>
                </a:solidFill>
                <a:latin typeface="Gill Sans MT"/>
                <a:cs typeface="Gill Sans MT"/>
              </a:rPr>
              <a:t> </a:t>
            </a:r>
            <a:r>
              <a:rPr dirty="0" sz="1600" spc="-15" b="1">
                <a:solidFill>
                  <a:srgbClr val="FFFF00"/>
                </a:solidFill>
                <a:latin typeface="Gill Sans MT"/>
                <a:cs typeface="Gill Sans MT"/>
              </a:rPr>
              <a:t>5</a:t>
            </a:r>
            <a:r>
              <a:rPr dirty="0" sz="1600" spc="-5" b="1">
                <a:solidFill>
                  <a:srgbClr val="FFFF00"/>
                </a:solidFill>
                <a:latin typeface="Gill Sans MT"/>
                <a:cs typeface="Gill Sans MT"/>
              </a:rPr>
              <a:t>:</a:t>
            </a:r>
            <a:endParaRPr sz="1600">
              <a:latin typeface="Gill Sans MT"/>
              <a:cs typeface="Gill Sans MT"/>
            </a:endParaRPr>
          </a:p>
          <a:p>
            <a:pPr algn="ctr">
              <a:lnSpc>
                <a:spcPts val="2865"/>
              </a:lnSpc>
            </a:pPr>
            <a:r>
              <a:rPr dirty="0" sz="2400" b="1">
                <a:solidFill>
                  <a:srgbClr val="FFFFFF"/>
                </a:solidFill>
                <a:latin typeface="Gill Sans MT"/>
                <a:cs typeface="Gill Sans MT"/>
              </a:rPr>
              <a:t>5</a:t>
            </a:r>
            <a:r>
              <a:rPr dirty="0" sz="2400" spc="-42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spc="-310" b="1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dirty="0" sz="2400" b="1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dirty="0" sz="2400" spc="-10" b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b="1">
                <a:solidFill>
                  <a:srgbClr val="FFFFFF"/>
                </a:solidFill>
                <a:latin typeface="Gill Sans MT"/>
                <a:cs typeface="Gill Sans MT"/>
              </a:rPr>
              <a:t>r </a:t>
            </a:r>
            <a:r>
              <a:rPr dirty="0" sz="2400" spc="-10" b="1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2400" b="1">
                <a:solidFill>
                  <a:srgbClr val="FFFFFF"/>
                </a:solidFill>
                <a:latin typeface="Gill Sans MT"/>
                <a:cs typeface="Gill Sans MT"/>
              </a:rPr>
              <a:t>lan</a:t>
            </a:r>
            <a:endParaRPr sz="24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dirty="0" sz="1400" b="1">
                <a:solidFill>
                  <a:srgbClr val="FFFFFF"/>
                </a:solidFill>
                <a:latin typeface="Gill Sans MT"/>
                <a:cs typeface="Gill Sans MT"/>
              </a:rPr>
              <a:t>1</a:t>
            </a:r>
            <a:r>
              <a:rPr dirty="0" sz="1400" spc="-180" b="1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dirty="0" sz="1400" b="1">
                <a:solidFill>
                  <a:srgbClr val="FFFFFF"/>
                </a:solidFill>
                <a:latin typeface="Gill Sans MT"/>
                <a:cs typeface="Gill Sans MT"/>
              </a:rPr>
              <a:t>T </a:t>
            </a:r>
            <a:r>
              <a:rPr dirty="0" sz="1400" spc="-25" b="1">
                <a:solidFill>
                  <a:srgbClr val="FFFFFF"/>
                </a:solidFill>
                <a:latin typeface="Gill Sans MT"/>
                <a:cs typeface="Gill Sans MT"/>
              </a:rPr>
              <a:t>J</a:t>
            </a:r>
            <a:r>
              <a:rPr dirty="0" sz="1400" b="1">
                <a:solidFill>
                  <a:srgbClr val="FFFFFF"/>
                </a:solidFill>
                <a:latin typeface="Gill Sans MT"/>
                <a:cs typeface="Gill Sans MT"/>
              </a:rPr>
              <a:t>ohn</a:t>
            </a:r>
            <a:r>
              <a:rPr dirty="0" sz="1400" spc="-4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Gill Sans MT"/>
                <a:cs typeface="Gill Sans MT"/>
              </a:rPr>
              <a:t>DOE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67077" y="5845996"/>
            <a:ext cx="79883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b="1">
                <a:solidFill>
                  <a:srgbClr val="FFFFFF"/>
                </a:solidFill>
                <a:latin typeface="Gill Sans MT"/>
                <a:cs typeface="Gill Sans MT"/>
              </a:rPr>
              <a:t>Child</a:t>
            </a:r>
            <a:r>
              <a:rPr dirty="0" sz="1050" spc="-1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050" b="1">
                <a:solidFill>
                  <a:srgbClr val="FFFFFF"/>
                </a:solidFill>
                <a:latin typeface="Gill Sans MT"/>
                <a:cs typeface="Gill Sans MT"/>
              </a:rPr>
              <a:t>1:</a:t>
            </a:r>
            <a:r>
              <a:rPr dirty="0" sz="1050" spc="-3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050" b="1">
                <a:solidFill>
                  <a:srgbClr val="FFFFFF"/>
                </a:solidFill>
                <a:latin typeface="Gill Sans MT"/>
                <a:cs typeface="Gill Sans MT"/>
              </a:rPr>
              <a:t>7y</a:t>
            </a:r>
            <a:r>
              <a:rPr dirty="0" sz="1050" spc="-5" b="1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050" b="1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endParaRPr sz="105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57197" y="6636037"/>
            <a:ext cx="505459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b="1">
                <a:solidFill>
                  <a:srgbClr val="FFFFFF"/>
                </a:solidFill>
                <a:latin typeface="Gill Sans MT"/>
                <a:cs typeface="Gill Sans MT"/>
              </a:rPr>
              <a:t>Child</a:t>
            </a:r>
            <a:r>
              <a:rPr dirty="0" sz="1050" spc="-1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050" b="1">
                <a:solidFill>
                  <a:srgbClr val="FFFFFF"/>
                </a:solidFill>
                <a:latin typeface="Gill Sans MT"/>
                <a:cs typeface="Gill Sans MT"/>
              </a:rPr>
              <a:t>2:</a:t>
            </a:r>
            <a:endParaRPr sz="105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12542" y="6065313"/>
            <a:ext cx="396240" cy="118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0">
                <a:latin typeface="Arial"/>
                <a:cs typeface="Arial"/>
              </a:rPr>
              <a:t>3</a:t>
            </a:r>
            <a:r>
              <a:rPr dirty="0" baseline="24691" sz="675" spc="7">
                <a:latin typeface="Arial"/>
                <a:cs typeface="Arial"/>
              </a:rPr>
              <a:t>rd</a:t>
            </a:r>
            <a:r>
              <a:rPr dirty="0" baseline="24691" sz="675">
                <a:latin typeface="Arial"/>
                <a:cs typeface="Arial"/>
              </a:rPr>
              <a:t> </a:t>
            </a:r>
            <a:r>
              <a:rPr dirty="0" baseline="24691" sz="675" spc="-82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G</a:t>
            </a:r>
            <a:r>
              <a:rPr dirty="0" sz="700" spc="-15">
                <a:latin typeface="Arial"/>
                <a:cs typeface="Arial"/>
              </a:rPr>
              <a:t>r</a:t>
            </a:r>
            <a:r>
              <a:rPr dirty="0" sz="700" spc="-10">
                <a:latin typeface="Arial"/>
                <a:cs typeface="Arial"/>
              </a:rPr>
              <a:t>ad</a:t>
            </a:r>
            <a:r>
              <a:rPr dirty="0" sz="700" spc="-5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87190" y="6070189"/>
            <a:ext cx="393065" cy="118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0">
                <a:latin typeface="Arial"/>
                <a:cs typeface="Arial"/>
              </a:rPr>
              <a:t>5</a:t>
            </a:r>
            <a:r>
              <a:rPr dirty="0" baseline="24691" sz="675" spc="7">
                <a:latin typeface="Arial"/>
                <a:cs typeface="Arial"/>
              </a:rPr>
              <a:t>th</a:t>
            </a:r>
            <a:r>
              <a:rPr dirty="0" baseline="24691" sz="675">
                <a:latin typeface="Arial"/>
                <a:cs typeface="Arial"/>
              </a:rPr>
              <a:t> </a:t>
            </a:r>
            <a:r>
              <a:rPr dirty="0" baseline="24691" sz="675" spc="-82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G</a:t>
            </a:r>
            <a:r>
              <a:rPr dirty="0" sz="700" spc="-15">
                <a:latin typeface="Arial"/>
                <a:cs typeface="Arial"/>
              </a:rPr>
              <a:t>r</a:t>
            </a:r>
            <a:r>
              <a:rPr dirty="0" sz="700" spc="-10">
                <a:latin typeface="Arial"/>
                <a:cs typeface="Arial"/>
              </a:rPr>
              <a:t>ad</a:t>
            </a:r>
            <a:r>
              <a:rPr dirty="0" sz="700" spc="-5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04994" y="6070189"/>
            <a:ext cx="393065" cy="118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0">
                <a:latin typeface="Arial"/>
                <a:cs typeface="Arial"/>
              </a:rPr>
              <a:t>6</a:t>
            </a:r>
            <a:r>
              <a:rPr dirty="0" baseline="24691" sz="675" spc="7">
                <a:latin typeface="Arial"/>
                <a:cs typeface="Arial"/>
              </a:rPr>
              <a:t>th</a:t>
            </a:r>
            <a:r>
              <a:rPr dirty="0" baseline="24691" sz="675">
                <a:latin typeface="Arial"/>
                <a:cs typeface="Arial"/>
              </a:rPr>
              <a:t> </a:t>
            </a:r>
            <a:r>
              <a:rPr dirty="0" baseline="24691" sz="675" spc="-82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G</a:t>
            </a:r>
            <a:r>
              <a:rPr dirty="0" sz="700" spc="-15">
                <a:latin typeface="Arial"/>
                <a:cs typeface="Arial"/>
              </a:rPr>
              <a:t>r</a:t>
            </a:r>
            <a:r>
              <a:rPr dirty="0" sz="700" spc="-10">
                <a:latin typeface="Arial"/>
                <a:cs typeface="Arial"/>
              </a:rPr>
              <a:t>ad</a:t>
            </a:r>
            <a:r>
              <a:rPr dirty="0" sz="700" spc="-5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71490" y="6074762"/>
            <a:ext cx="393065" cy="118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0">
                <a:latin typeface="Arial"/>
                <a:cs typeface="Arial"/>
              </a:rPr>
              <a:t>7</a:t>
            </a:r>
            <a:r>
              <a:rPr dirty="0" baseline="24691" sz="675" spc="7">
                <a:latin typeface="Arial"/>
                <a:cs typeface="Arial"/>
              </a:rPr>
              <a:t>th</a:t>
            </a:r>
            <a:r>
              <a:rPr dirty="0" baseline="24691" sz="675">
                <a:latin typeface="Arial"/>
                <a:cs typeface="Arial"/>
              </a:rPr>
              <a:t> </a:t>
            </a:r>
            <a:r>
              <a:rPr dirty="0" baseline="24691" sz="675" spc="-82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G</a:t>
            </a:r>
            <a:r>
              <a:rPr dirty="0" sz="700" spc="-15">
                <a:latin typeface="Arial"/>
                <a:cs typeface="Arial"/>
              </a:rPr>
              <a:t>r</a:t>
            </a:r>
            <a:r>
              <a:rPr dirty="0" sz="700" spc="-10">
                <a:latin typeface="Arial"/>
                <a:cs typeface="Arial"/>
              </a:rPr>
              <a:t>ad</a:t>
            </a:r>
            <a:r>
              <a:rPr dirty="0" sz="700" spc="-5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57671" y="6079943"/>
            <a:ext cx="393065" cy="118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0">
                <a:latin typeface="Arial"/>
                <a:cs typeface="Arial"/>
              </a:rPr>
              <a:t>8</a:t>
            </a:r>
            <a:r>
              <a:rPr dirty="0" baseline="24691" sz="675" spc="7">
                <a:latin typeface="Arial"/>
                <a:cs typeface="Arial"/>
              </a:rPr>
              <a:t>th</a:t>
            </a:r>
            <a:r>
              <a:rPr dirty="0" baseline="24691" sz="675">
                <a:latin typeface="Arial"/>
                <a:cs typeface="Arial"/>
              </a:rPr>
              <a:t> </a:t>
            </a:r>
            <a:r>
              <a:rPr dirty="0" baseline="24691" sz="675" spc="-82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G</a:t>
            </a:r>
            <a:r>
              <a:rPr dirty="0" sz="700" spc="-15">
                <a:latin typeface="Arial"/>
                <a:cs typeface="Arial"/>
              </a:rPr>
              <a:t>r</a:t>
            </a:r>
            <a:r>
              <a:rPr dirty="0" sz="700" spc="-10">
                <a:latin typeface="Arial"/>
                <a:cs typeface="Arial"/>
              </a:rPr>
              <a:t>ad</a:t>
            </a:r>
            <a:r>
              <a:rPr dirty="0" sz="700" spc="-5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33945" y="6065313"/>
            <a:ext cx="393065" cy="118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0">
                <a:latin typeface="Arial"/>
                <a:cs typeface="Arial"/>
              </a:rPr>
              <a:t>9</a:t>
            </a:r>
            <a:r>
              <a:rPr dirty="0" baseline="24691" sz="675" spc="7">
                <a:latin typeface="Arial"/>
                <a:cs typeface="Arial"/>
              </a:rPr>
              <a:t>th</a:t>
            </a:r>
            <a:r>
              <a:rPr dirty="0" baseline="24691" sz="675">
                <a:latin typeface="Arial"/>
                <a:cs typeface="Arial"/>
              </a:rPr>
              <a:t> </a:t>
            </a:r>
            <a:r>
              <a:rPr dirty="0" baseline="24691" sz="675" spc="-82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G</a:t>
            </a:r>
            <a:r>
              <a:rPr dirty="0" sz="700" spc="-15">
                <a:latin typeface="Arial"/>
                <a:cs typeface="Arial"/>
              </a:rPr>
              <a:t>r</a:t>
            </a:r>
            <a:r>
              <a:rPr dirty="0" sz="700" spc="-10">
                <a:latin typeface="Arial"/>
                <a:cs typeface="Arial"/>
              </a:rPr>
              <a:t>ad</a:t>
            </a:r>
            <a:r>
              <a:rPr dirty="0" sz="700" spc="-5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93838" y="6065313"/>
            <a:ext cx="443865" cy="118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0">
                <a:latin typeface="Arial"/>
                <a:cs typeface="Arial"/>
              </a:rPr>
              <a:t>10</a:t>
            </a:r>
            <a:r>
              <a:rPr dirty="0" baseline="24691" sz="675" spc="7">
                <a:latin typeface="Arial"/>
                <a:cs typeface="Arial"/>
              </a:rPr>
              <a:t>th</a:t>
            </a:r>
            <a:r>
              <a:rPr dirty="0" baseline="24691" sz="675">
                <a:latin typeface="Arial"/>
                <a:cs typeface="Arial"/>
              </a:rPr>
              <a:t> </a:t>
            </a:r>
            <a:r>
              <a:rPr dirty="0" baseline="24691" sz="675" spc="-67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G</a:t>
            </a:r>
            <a:r>
              <a:rPr dirty="0" sz="700" spc="-15">
                <a:latin typeface="Arial"/>
                <a:cs typeface="Arial"/>
              </a:rPr>
              <a:t>r</a:t>
            </a:r>
            <a:r>
              <a:rPr dirty="0" sz="700" spc="-10">
                <a:latin typeface="Arial"/>
                <a:cs typeface="Arial"/>
              </a:rPr>
              <a:t>ad</a:t>
            </a:r>
            <a:r>
              <a:rPr dirty="0" sz="700" spc="-5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7715" y="207443"/>
            <a:ext cx="336550" cy="333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100" spc="-5" b="1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dirty="0" sz="1100" b="1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dirty="0" sz="110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FFFF00"/>
                </a:solidFill>
                <a:latin typeface="Arial"/>
                <a:cs typeface="Arial"/>
              </a:rPr>
              <a:t>2009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56528" y="90742"/>
            <a:ext cx="2562860" cy="372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 i="1" u="sng">
                <a:solidFill>
                  <a:srgbClr val="FFFF00"/>
                </a:solidFill>
                <a:latin typeface="Arial"/>
                <a:cs typeface="Arial"/>
              </a:rPr>
              <a:t>Pos</a:t>
            </a:r>
            <a:r>
              <a:rPr dirty="0" sz="800" spc="-10" b="1" i="1" u="sng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z="800" b="1" i="1" u="sng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dirty="0" sz="800" spc="-15" b="1" i="1" u="sng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800" spc="-5" b="1" i="1" u="sng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800" b="1" i="1" u="sng">
                <a:solidFill>
                  <a:srgbClr val="FFFF00"/>
                </a:solidFill>
                <a:latin typeface="Arial"/>
                <a:cs typeface="Arial"/>
              </a:rPr>
              <a:t>ompany</a:t>
            </a:r>
            <a:r>
              <a:rPr dirty="0" sz="800" spc="-15" b="1" i="1" u="sng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800" spc="-5" b="1" i="1" u="sng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800" b="1" i="1" u="sng">
                <a:solidFill>
                  <a:srgbClr val="FFFF00"/>
                </a:solidFill>
                <a:latin typeface="Arial"/>
                <a:cs typeface="Arial"/>
              </a:rPr>
              <a:t>omm</a:t>
            </a:r>
            <a:r>
              <a:rPr dirty="0" sz="800" spc="-5" b="1" i="1" u="sng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800" b="1" i="1" u="sng">
                <a:solidFill>
                  <a:srgbClr val="FFFF00"/>
                </a:solidFill>
                <a:latin typeface="Arial"/>
                <a:cs typeface="Arial"/>
              </a:rPr>
              <a:t>nd </a:t>
            </a:r>
            <a:r>
              <a:rPr dirty="0" sz="800" spc="-15" b="1" i="1" u="sng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800" spc="-5" b="1" i="1" u="sng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dirty="0" sz="800" b="1" i="1" u="sng">
                <a:solidFill>
                  <a:srgbClr val="FFFF00"/>
                </a:solidFill>
                <a:latin typeface="Arial"/>
                <a:cs typeface="Arial"/>
              </a:rPr>
              <a:t>ro</a:t>
            </a:r>
            <a:r>
              <a:rPr dirty="0" sz="800" spc="-5" b="1" i="1" u="sng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800" b="1" i="1" u="sng">
                <a:solidFill>
                  <a:srgbClr val="FFFF00"/>
                </a:solidFill>
                <a:latin typeface="Arial"/>
                <a:cs typeface="Arial"/>
              </a:rPr>
              <a:t>dening</a:t>
            </a:r>
            <a:r>
              <a:rPr dirty="0" sz="800" spc="-20" b="1" i="1" u="sng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800" b="1" i="1" u="sng">
                <a:solidFill>
                  <a:srgbClr val="FFFF00"/>
                </a:solidFill>
                <a:latin typeface="Arial"/>
                <a:cs typeface="Arial"/>
              </a:rPr>
              <a:t>Pr</a:t>
            </a:r>
            <a:r>
              <a:rPr dirty="0" sz="800" spc="-5" b="1" i="1" u="sng">
                <a:solidFill>
                  <a:srgbClr val="FFFF00"/>
                </a:solidFill>
                <a:latin typeface="Arial"/>
                <a:cs typeface="Arial"/>
              </a:rPr>
              <a:t>efe</a:t>
            </a:r>
            <a:r>
              <a:rPr dirty="0" sz="800" b="1" i="1" u="sng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dirty="0" sz="800" spc="-5" b="1" i="1" u="sng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800" b="1" i="1" u="sng">
                <a:solidFill>
                  <a:srgbClr val="FFFF00"/>
                </a:solidFill>
                <a:latin typeface="Arial"/>
                <a:cs typeface="Arial"/>
              </a:rPr>
              <a:t>nc</a:t>
            </a:r>
            <a:r>
              <a:rPr dirty="0" sz="800" spc="-10" b="1" i="1" u="sng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800" spc="-5" b="1" i="1" u="sng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800" b="1" i="1" u="sng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  <a:p>
            <a:pPr marL="559435" indent="-129539">
              <a:lnSpc>
                <a:spcPct val="100000"/>
              </a:lnSpc>
              <a:spcBef>
                <a:spcPts val="244"/>
              </a:spcBef>
              <a:buClr>
                <a:srgbClr val="FFFFFF"/>
              </a:buClr>
              <a:buFont typeface="Arial"/>
              <a:buAutoNum type="arabicParenR"/>
              <a:tabLst>
                <a:tab pos="560070" algn="l"/>
              </a:tabLst>
            </a:pPr>
            <a:r>
              <a:rPr dirty="0" sz="700" spc="-1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700" spc="-1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700" spc="-5" b="1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7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-10" b="1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700" spc="-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700" spc="-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700" spc="-1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700" spc="-1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7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700" spc="-5" b="1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dirty="0" sz="7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dirty="0" sz="700" spc="-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700" spc="-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700" spc="-1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700" spc="-15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700" spc="-1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700" spc="-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700" spc="-5" b="1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dirty="0" sz="7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-2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700" spc="-15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700" spc="-5" b="1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dirty="0" sz="700" spc="-1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700" spc="-5" b="1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  <a:p>
            <a:pPr marL="559435" indent="-129539">
              <a:lnSpc>
                <a:spcPct val="100000"/>
              </a:lnSpc>
              <a:buClr>
                <a:srgbClr val="FFFFFF"/>
              </a:buClr>
              <a:buFont typeface="Arial"/>
              <a:buAutoNum type="arabicParenR"/>
              <a:tabLst>
                <a:tab pos="560070" algn="l"/>
              </a:tabLst>
            </a:pPr>
            <a:r>
              <a:rPr dirty="0" sz="700" spc="-1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700" spc="-1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7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74104" y="455424"/>
            <a:ext cx="749935" cy="220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2240" indent="-129539">
              <a:lnSpc>
                <a:spcPct val="100000"/>
              </a:lnSpc>
              <a:buClr>
                <a:srgbClr val="FFFFFF"/>
              </a:buClr>
              <a:buFont typeface="Arial"/>
              <a:buAutoNum type="arabicParenR" startAt="3"/>
              <a:tabLst>
                <a:tab pos="142875" algn="l"/>
              </a:tabLst>
            </a:pPr>
            <a:r>
              <a:rPr dirty="0" sz="700" spc="-1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700" spc="-1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700" spc="-5" b="1">
                <a:solidFill>
                  <a:srgbClr val="FFFFFF"/>
                </a:solidFill>
                <a:latin typeface="Arial"/>
                <a:cs typeface="Arial"/>
              </a:rPr>
              <a:t>SG</a:t>
            </a:r>
            <a:endParaRPr sz="70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buClr>
                <a:srgbClr val="FFFFFF"/>
              </a:buClr>
              <a:buFont typeface="Arial"/>
              <a:buAutoNum type="arabicParenR" startAt="3"/>
              <a:tabLst>
                <a:tab pos="142875" algn="l"/>
              </a:tabLst>
            </a:pPr>
            <a:r>
              <a:rPr dirty="0" sz="700" spc="-2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700" spc="-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700" spc="-15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7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700" spc="-1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700" spc="-15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7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700" spc="-1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700" spc="-5" b="1">
                <a:solidFill>
                  <a:srgbClr val="FFFFFF"/>
                </a:solidFill>
                <a:latin typeface="Arial"/>
                <a:cs typeface="Arial"/>
              </a:rPr>
              <a:t>Camp</a:t>
            </a:r>
            <a:endParaRPr sz="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93389" y="6070189"/>
            <a:ext cx="393065" cy="118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0">
                <a:latin typeface="Arial"/>
                <a:cs typeface="Arial"/>
              </a:rPr>
              <a:t>4</a:t>
            </a:r>
            <a:r>
              <a:rPr dirty="0" baseline="24691" sz="675" spc="7">
                <a:latin typeface="Arial"/>
                <a:cs typeface="Arial"/>
              </a:rPr>
              <a:t>th</a:t>
            </a:r>
            <a:r>
              <a:rPr dirty="0" baseline="24691" sz="675">
                <a:latin typeface="Arial"/>
                <a:cs typeface="Arial"/>
              </a:rPr>
              <a:t> </a:t>
            </a:r>
            <a:r>
              <a:rPr dirty="0" baseline="24691" sz="675" spc="-82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G</a:t>
            </a:r>
            <a:r>
              <a:rPr dirty="0" sz="700" spc="-15">
                <a:latin typeface="Arial"/>
                <a:cs typeface="Arial"/>
              </a:rPr>
              <a:t>r</a:t>
            </a:r>
            <a:r>
              <a:rPr dirty="0" sz="700" spc="-10">
                <a:latin typeface="Arial"/>
                <a:cs typeface="Arial"/>
              </a:rPr>
              <a:t>ad</a:t>
            </a:r>
            <a:r>
              <a:rPr dirty="0" sz="700" spc="-5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88814" y="6555133"/>
            <a:ext cx="2247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b="1">
                <a:latin typeface="Arial"/>
                <a:cs typeface="Arial"/>
              </a:rPr>
              <a:t>1</a:t>
            </a:r>
            <a:r>
              <a:rPr dirty="0" sz="700" spc="5" b="1">
                <a:latin typeface="Arial"/>
                <a:cs typeface="Arial"/>
              </a:rPr>
              <a:t> </a:t>
            </a:r>
            <a:r>
              <a:rPr dirty="0" sz="700" spc="-35" b="1">
                <a:latin typeface="Arial"/>
                <a:cs typeface="Arial"/>
              </a:rPr>
              <a:t>y</a:t>
            </a:r>
            <a:r>
              <a:rPr dirty="0" sz="700" spc="-5" b="1">
                <a:latin typeface="Arial"/>
                <a:cs typeface="Arial"/>
              </a:rPr>
              <a:t>/o</a:t>
            </a:r>
            <a:endParaRPr sz="7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06598" y="3867152"/>
            <a:ext cx="153670" cy="220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4450" marR="5080" indent="-32384">
              <a:lnSpc>
                <a:spcPct val="100000"/>
              </a:lnSpc>
            </a:pPr>
            <a:r>
              <a:rPr dirty="0" sz="700" spc="-5" b="1">
                <a:solidFill>
                  <a:srgbClr val="C00000"/>
                </a:solidFill>
                <a:latin typeface="Arial"/>
                <a:cs typeface="Arial"/>
              </a:rPr>
              <a:t>CC C</a:t>
            </a:r>
            <a:endParaRPr sz="7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22519" y="2792097"/>
            <a:ext cx="687705" cy="220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0650" marR="5080" indent="-108585">
              <a:lnSpc>
                <a:spcPct val="100000"/>
              </a:lnSpc>
            </a:pPr>
            <a:r>
              <a:rPr dirty="0" sz="700" spc="-10" b="1">
                <a:latin typeface="Arial"/>
                <a:cs typeface="Arial"/>
              </a:rPr>
              <a:t>(</a:t>
            </a:r>
            <a:r>
              <a:rPr dirty="0" sz="700" spc="-10" b="1">
                <a:latin typeface="Arial"/>
                <a:cs typeface="Arial"/>
              </a:rPr>
              <a:t>BRO</a:t>
            </a:r>
            <a:r>
              <a:rPr dirty="0" sz="700" spc="-20" b="1">
                <a:latin typeface="Arial"/>
                <a:cs typeface="Arial"/>
              </a:rPr>
              <a:t>A</a:t>
            </a:r>
            <a:r>
              <a:rPr dirty="0" sz="700" spc="-5" b="1">
                <a:latin typeface="Arial"/>
                <a:cs typeface="Arial"/>
              </a:rPr>
              <a:t>DENING)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spc="-15" b="1">
                <a:latin typeface="Arial"/>
                <a:cs typeface="Arial"/>
              </a:rPr>
              <a:t>LT</a:t>
            </a:r>
            <a:r>
              <a:rPr dirty="0" sz="700" spc="-5" b="1">
                <a:latin typeface="Arial"/>
                <a:cs typeface="Arial"/>
              </a:rPr>
              <a:t>HE</a:t>
            </a:r>
            <a:r>
              <a:rPr dirty="0" sz="700" spc="-15" b="1">
                <a:latin typeface="Arial"/>
                <a:cs typeface="Arial"/>
              </a:rPr>
              <a:t>T</a:t>
            </a:r>
            <a:r>
              <a:rPr dirty="0" sz="700" spc="-5" b="1">
                <a:latin typeface="Arial"/>
                <a:cs typeface="Arial"/>
              </a:rPr>
              <a:t>/</a:t>
            </a:r>
            <a:r>
              <a:rPr dirty="0" sz="700" spc="-10" b="1">
                <a:latin typeface="Arial"/>
                <a:cs typeface="Arial"/>
              </a:rPr>
              <a:t>I</a:t>
            </a:r>
            <a:r>
              <a:rPr dirty="0" sz="700" spc="-15" b="1">
                <a:latin typeface="Arial"/>
                <a:cs typeface="Arial"/>
              </a:rPr>
              <a:t>L</a:t>
            </a:r>
            <a:r>
              <a:rPr dirty="0" sz="700" spc="-5" b="1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19142" y="2779270"/>
            <a:ext cx="38671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0" b="1">
                <a:latin typeface="Arial"/>
                <a:cs typeface="Arial"/>
              </a:rPr>
              <a:t>CO</a:t>
            </a:r>
            <a:r>
              <a:rPr dirty="0" sz="700" spc="5" b="1">
                <a:latin typeface="Arial"/>
                <a:cs typeface="Arial"/>
              </a:rPr>
              <a:t> </a:t>
            </a:r>
            <a:r>
              <a:rPr dirty="0" sz="700" spc="-5" b="1">
                <a:latin typeface="Arial"/>
                <a:cs typeface="Arial"/>
              </a:rPr>
              <a:t>C</a:t>
            </a:r>
            <a:r>
              <a:rPr dirty="0" sz="700" spc="-5" b="1">
                <a:latin typeface="Arial"/>
                <a:cs typeface="Arial"/>
              </a:rPr>
              <a:t>M</a:t>
            </a:r>
            <a:r>
              <a:rPr dirty="0" sz="700" spc="-5" b="1">
                <a:latin typeface="Arial"/>
                <a:cs typeface="Arial"/>
              </a:rPr>
              <a:t>D</a:t>
            </a:r>
            <a:endParaRPr sz="7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79520" y="2740151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 h="0">
                <a:moveTo>
                  <a:pt x="13716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7E7E7E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782567" y="2717474"/>
            <a:ext cx="47625" cy="43180"/>
          </a:xfrm>
          <a:custGeom>
            <a:avLst/>
            <a:gdLst/>
            <a:ahLst/>
            <a:cxnLst/>
            <a:rect l="l" t="t" r="r" b="b"/>
            <a:pathLst>
              <a:path w="47625" h="43180">
                <a:moveTo>
                  <a:pt x="14764" y="0"/>
                </a:moveTo>
                <a:lnTo>
                  <a:pt x="4130" y="8539"/>
                </a:lnTo>
                <a:lnTo>
                  <a:pt x="0" y="21915"/>
                </a:lnTo>
                <a:lnTo>
                  <a:pt x="402" y="26213"/>
                </a:lnTo>
                <a:lnTo>
                  <a:pt x="5436" y="35952"/>
                </a:lnTo>
                <a:lnTo>
                  <a:pt x="16531" y="42108"/>
                </a:lnTo>
                <a:lnTo>
                  <a:pt x="34068" y="43051"/>
                </a:lnTo>
                <a:lnTo>
                  <a:pt x="43541" y="33800"/>
                </a:lnTo>
                <a:lnTo>
                  <a:pt x="47065" y="19020"/>
                </a:lnTo>
                <a:lnTo>
                  <a:pt x="42546" y="8537"/>
                </a:lnTo>
                <a:lnTo>
                  <a:pt x="31832" y="1630"/>
                </a:lnTo>
                <a:lnTo>
                  <a:pt x="1476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782567" y="2717474"/>
            <a:ext cx="47625" cy="43180"/>
          </a:xfrm>
          <a:custGeom>
            <a:avLst/>
            <a:gdLst/>
            <a:ahLst/>
            <a:cxnLst/>
            <a:rect l="l" t="t" r="r" b="b"/>
            <a:pathLst>
              <a:path w="47625" h="43180">
                <a:moveTo>
                  <a:pt x="0" y="21915"/>
                </a:moveTo>
                <a:lnTo>
                  <a:pt x="4130" y="8537"/>
                </a:lnTo>
                <a:lnTo>
                  <a:pt x="14764" y="0"/>
                </a:lnTo>
                <a:lnTo>
                  <a:pt x="31832" y="1630"/>
                </a:lnTo>
                <a:lnTo>
                  <a:pt x="42549" y="8539"/>
                </a:lnTo>
                <a:lnTo>
                  <a:pt x="47065" y="19020"/>
                </a:lnTo>
                <a:lnTo>
                  <a:pt x="43541" y="33800"/>
                </a:lnTo>
                <a:lnTo>
                  <a:pt x="34068" y="43051"/>
                </a:lnTo>
                <a:lnTo>
                  <a:pt x="16531" y="42108"/>
                </a:lnTo>
                <a:lnTo>
                  <a:pt x="5436" y="35952"/>
                </a:lnTo>
                <a:lnTo>
                  <a:pt x="402" y="26213"/>
                </a:lnTo>
                <a:lnTo>
                  <a:pt x="0" y="21915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212079" y="2743200"/>
            <a:ext cx="1097280" cy="0"/>
          </a:xfrm>
          <a:custGeom>
            <a:avLst/>
            <a:gdLst/>
            <a:ahLst/>
            <a:cxnLst/>
            <a:rect l="l" t="t" r="r" b="b"/>
            <a:pathLst>
              <a:path w="1097279" h="0">
                <a:moveTo>
                  <a:pt x="1096899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7E7E7E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181600" y="2717307"/>
            <a:ext cx="45720" cy="43815"/>
          </a:xfrm>
          <a:custGeom>
            <a:avLst/>
            <a:gdLst/>
            <a:ahLst/>
            <a:cxnLst/>
            <a:rect l="l" t="t" r="r" b="b"/>
            <a:pathLst>
              <a:path w="45720" h="43814">
                <a:moveTo>
                  <a:pt x="14734" y="0"/>
                </a:moveTo>
                <a:lnTo>
                  <a:pt x="4145" y="8519"/>
                </a:lnTo>
                <a:lnTo>
                  <a:pt x="0" y="22082"/>
                </a:lnTo>
                <a:lnTo>
                  <a:pt x="151" y="24791"/>
                </a:lnTo>
                <a:lnTo>
                  <a:pt x="4519" y="35347"/>
                </a:lnTo>
                <a:lnTo>
                  <a:pt x="15061" y="42250"/>
                </a:lnTo>
                <a:lnTo>
                  <a:pt x="31979" y="43714"/>
                </a:lnTo>
                <a:lnTo>
                  <a:pt x="41859" y="34752"/>
                </a:lnTo>
                <a:lnTo>
                  <a:pt x="45656" y="20313"/>
                </a:lnTo>
                <a:lnTo>
                  <a:pt x="41632" y="9277"/>
                </a:lnTo>
                <a:lnTo>
                  <a:pt x="31333" y="1891"/>
                </a:lnTo>
                <a:lnTo>
                  <a:pt x="1473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181600" y="2717307"/>
            <a:ext cx="45720" cy="43815"/>
          </a:xfrm>
          <a:custGeom>
            <a:avLst/>
            <a:gdLst/>
            <a:ahLst/>
            <a:cxnLst/>
            <a:rect l="l" t="t" r="r" b="b"/>
            <a:pathLst>
              <a:path w="45720" h="43814">
                <a:moveTo>
                  <a:pt x="0" y="22082"/>
                </a:moveTo>
                <a:lnTo>
                  <a:pt x="4145" y="8519"/>
                </a:lnTo>
                <a:lnTo>
                  <a:pt x="14734" y="0"/>
                </a:lnTo>
                <a:lnTo>
                  <a:pt x="31333" y="1891"/>
                </a:lnTo>
                <a:lnTo>
                  <a:pt x="41632" y="9277"/>
                </a:lnTo>
                <a:lnTo>
                  <a:pt x="45656" y="20313"/>
                </a:lnTo>
                <a:lnTo>
                  <a:pt x="41859" y="34752"/>
                </a:lnTo>
                <a:lnTo>
                  <a:pt x="31979" y="43714"/>
                </a:lnTo>
                <a:lnTo>
                  <a:pt x="15061" y="42250"/>
                </a:lnTo>
                <a:lnTo>
                  <a:pt x="4519" y="35347"/>
                </a:lnTo>
                <a:lnTo>
                  <a:pt x="151" y="24791"/>
                </a:lnTo>
                <a:lnTo>
                  <a:pt x="0" y="22082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300215" y="2717307"/>
            <a:ext cx="45720" cy="43815"/>
          </a:xfrm>
          <a:custGeom>
            <a:avLst/>
            <a:gdLst/>
            <a:ahLst/>
            <a:cxnLst/>
            <a:rect l="l" t="t" r="r" b="b"/>
            <a:pathLst>
              <a:path w="45720" h="43814">
                <a:moveTo>
                  <a:pt x="14734" y="0"/>
                </a:moveTo>
                <a:lnTo>
                  <a:pt x="4145" y="8519"/>
                </a:lnTo>
                <a:lnTo>
                  <a:pt x="0" y="22082"/>
                </a:lnTo>
                <a:lnTo>
                  <a:pt x="151" y="24791"/>
                </a:lnTo>
                <a:lnTo>
                  <a:pt x="4519" y="35347"/>
                </a:lnTo>
                <a:lnTo>
                  <a:pt x="15061" y="42250"/>
                </a:lnTo>
                <a:lnTo>
                  <a:pt x="31979" y="43714"/>
                </a:lnTo>
                <a:lnTo>
                  <a:pt x="41859" y="34752"/>
                </a:lnTo>
                <a:lnTo>
                  <a:pt x="45656" y="20313"/>
                </a:lnTo>
                <a:lnTo>
                  <a:pt x="41632" y="9277"/>
                </a:lnTo>
                <a:lnTo>
                  <a:pt x="31333" y="1891"/>
                </a:lnTo>
                <a:lnTo>
                  <a:pt x="1473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300215" y="2717307"/>
            <a:ext cx="45720" cy="43815"/>
          </a:xfrm>
          <a:custGeom>
            <a:avLst/>
            <a:gdLst/>
            <a:ahLst/>
            <a:cxnLst/>
            <a:rect l="l" t="t" r="r" b="b"/>
            <a:pathLst>
              <a:path w="45720" h="43814">
                <a:moveTo>
                  <a:pt x="0" y="22082"/>
                </a:moveTo>
                <a:lnTo>
                  <a:pt x="4145" y="8519"/>
                </a:lnTo>
                <a:lnTo>
                  <a:pt x="14734" y="0"/>
                </a:lnTo>
                <a:lnTo>
                  <a:pt x="31333" y="1891"/>
                </a:lnTo>
                <a:lnTo>
                  <a:pt x="41632" y="9277"/>
                </a:lnTo>
                <a:lnTo>
                  <a:pt x="45656" y="20313"/>
                </a:lnTo>
                <a:lnTo>
                  <a:pt x="41859" y="34752"/>
                </a:lnTo>
                <a:lnTo>
                  <a:pt x="31979" y="43714"/>
                </a:lnTo>
                <a:lnTo>
                  <a:pt x="15061" y="42250"/>
                </a:lnTo>
                <a:lnTo>
                  <a:pt x="4519" y="35347"/>
                </a:lnTo>
                <a:lnTo>
                  <a:pt x="151" y="24791"/>
                </a:lnTo>
                <a:lnTo>
                  <a:pt x="0" y="22082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178552" y="3991170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15169" y="0"/>
                </a:moveTo>
                <a:lnTo>
                  <a:pt x="4277" y="8247"/>
                </a:lnTo>
                <a:lnTo>
                  <a:pt x="0" y="21521"/>
                </a:lnTo>
                <a:lnTo>
                  <a:pt x="37" y="22826"/>
                </a:lnTo>
                <a:lnTo>
                  <a:pt x="3931" y="33666"/>
                </a:lnTo>
                <a:lnTo>
                  <a:pt x="14253" y="40975"/>
                </a:lnTo>
                <a:lnTo>
                  <a:pt x="31038" y="42850"/>
                </a:lnTo>
                <a:lnTo>
                  <a:pt x="41587" y="34390"/>
                </a:lnTo>
                <a:lnTo>
                  <a:pt x="45704" y="20679"/>
                </a:lnTo>
                <a:lnTo>
                  <a:pt x="41989" y="9611"/>
                </a:lnTo>
                <a:lnTo>
                  <a:pt x="31790" y="2071"/>
                </a:lnTo>
                <a:lnTo>
                  <a:pt x="1516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178552" y="3991170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0" y="21521"/>
                </a:moveTo>
                <a:lnTo>
                  <a:pt x="4277" y="8247"/>
                </a:lnTo>
                <a:lnTo>
                  <a:pt x="15169" y="0"/>
                </a:lnTo>
                <a:lnTo>
                  <a:pt x="31790" y="2071"/>
                </a:lnTo>
                <a:lnTo>
                  <a:pt x="41989" y="9611"/>
                </a:lnTo>
                <a:lnTo>
                  <a:pt x="45704" y="20679"/>
                </a:lnTo>
                <a:lnTo>
                  <a:pt x="41587" y="34390"/>
                </a:lnTo>
                <a:lnTo>
                  <a:pt x="31038" y="42850"/>
                </a:lnTo>
                <a:lnTo>
                  <a:pt x="14253" y="40975"/>
                </a:lnTo>
                <a:lnTo>
                  <a:pt x="3931" y="33666"/>
                </a:lnTo>
                <a:lnTo>
                  <a:pt x="37" y="22826"/>
                </a:lnTo>
                <a:lnTo>
                  <a:pt x="0" y="21521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785615" y="4000314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15169" y="0"/>
                </a:moveTo>
                <a:lnTo>
                  <a:pt x="4277" y="8247"/>
                </a:lnTo>
                <a:lnTo>
                  <a:pt x="0" y="21521"/>
                </a:lnTo>
                <a:lnTo>
                  <a:pt x="37" y="22826"/>
                </a:lnTo>
                <a:lnTo>
                  <a:pt x="3931" y="33666"/>
                </a:lnTo>
                <a:lnTo>
                  <a:pt x="14253" y="40975"/>
                </a:lnTo>
                <a:lnTo>
                  <a:pt x="31038" y="42850"/>
                </a:lnTo>
                <a:lnTo>
                  <a:pt x="41587" y="34390"/>
                </a:lnTo>
                <a:lnTo>
                  <a:pt x="45704" y="20679"/>
                </a:lnTo>
                <a:lnTo>
                  <a:pt x="41989" y="9611"/>
                </a:lnTo>
                <a:lnTo>
                  <a:pt x="31790" y="2071"/>
                </a:lnTo>
                <a:lnTo>
                  <a:pt x="1516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785615" y="4000314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0" y="21521"/>
                </a:moveTo>
                <a:lnTo>
                  <a:pt x="4277" y="8247"/>
                </a:lnTo>
                <a:lnTo>
                  <a:pt x="15169" y="0"/>
                </a:lnTo>
                <a:lnTo>
                  <a:pt x="31790" y="2071"/>
                </a:lnTo>
                <a:lnTo>
                  <a:pt x="41989" y="9611"/>
                </a:lnTo>
                <a:lnTo>
                  <a:pt x="45704" y="20679"/>
                </a:lnTo>
                <a:lnTo>
                  <a:pt x="41587" y="34390"/>
                </a:lnTo>
                <a:lnTo>
                  <a:pt x="31038" y="42850"/>
                </a:lnTo>
                <a:lnTo>
                  <a:pt x="14253" y="40975"/>
                </a:lnTo>
                <a:lnTo>
                  <a:pt x="3931" y="33666"/>
                </a:lnTo>
                <a:lnTo>
                  <a:pt x="37" y="22826"/>
                </a:lnTo>
                <a:lnTo>
                  <a:pt x="0" y="21521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294120" y="3994218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15169" y="0"/>
                </a:moveTo>
                <a:lnTo>
                  <a:pt x="4277" y="8247"/>
                </a:lnTo>
                <a:lnTo>
                  <a:pt x="0" y="21521"/>
                </a:lnTo>
                <a:lnTo>
                  <a:pt x="37" y="22826"/>
                </a:lnTo>
                <a:lnTo>
                  <a:pt x="3931" y="33666"/>
                </a:lnTo>
                <a:lnTo>
                  <a:pt x="14253" y="40975"/>
                </a:lnTo>
                <a:lnTo>
                  <a:pt x="31038" y="42850"/>
                </a:lnTo>
                <a:lnTo>
                  <a:pt x="41587" y="34390"/>
                </a:lnTo>
                <a:lnTo>
                  <a:pt x="45704" y="20679"/>
                </a:lnTo>
                <a:lnTo>
                  <a:pt x="41989" y="9611"/>
                </a:lnTo>
                <a:lnTo>
                  <a:pt x="31790" y="2071"/>
                </a:lnTo>
                <a:lnTo>
                  <a:pt x="1516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294120" y="3994218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0" y="21521"/>
                </a:moveTo>
                <a:lnTo>
                  <a:pt x="4277" y="8247"/>
                </a:lnTo>
                <a:lnTo>
                  <a:pt x="15169" y="0"/>
                </a:lnTo>
                <a:lnTo>
                  <a:pt x="31790" y="2071"/>
                </a:lnTo>
                <a:lnTo>
                  <a:pt x="41989" y="9611"/>
                </a:lnTo>
                <a:lnTo>
                  <a:pt x="45704" y="20679"/>
                </a:lnTo>
                <a:lnTo>
                  <a:pt x="41587" y="34390"/>
                </a:lnTo>
                <a:lnTo>
                  <a:pt x="31038" y="42850"/>
                </a:lnTo>
                <a:lnTo>
                  <a:pt x="14253" y="40975"/>
                </a:lnTo>
                <a:lnTo>
                  <a:pt x="3931" y="33666"/>
                </a:lnTo>
                <a:lnTo>
                  <a:pt x="37" y="22826"/>
                </a:lnTo>
                <a:lnTo>
                  <a:pt x="0" y="21521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973823" y="3994218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15169" y="0"/>
                </a:moveTo>
                <a:lnTo>
                  <a:pt x="4277" y="8247"/>
                </a:lnTo>
                <a:lnTo>
                  <a:pt x="0" y="21521"/>
                </a:lnTo>
                <a:lnTo>
                  <a:pt x="37" y="22826"/>
                </a:lnTo>
                <a:lnTo>
                  <a:pt x="3931" y="33666"/>
                </a:lnTo>
                <a:lnTo>
                  <a:pt x="14253" y="40975"/>
                </a:lnTo>
                <a:lnTo>
                  <a:pt x="31038" y="42850"/>
                </a:lnTo>
                <a:lnTo>
                  <a:pt x="41587" y="34390"/>
                </a:lnTo>
                <a:lnTo>
                  <a:pt x="45704" y="20679"/>
                </a:lnTo>
                <a:lnTo>
                  <a:pt x="41989" y="9611"/>
                </a:lnTo>
                <a:lnTo>
                  <a:pt x="31790" y="2071"/>
                </a:lnTo>
                <a:lnTo>
                  <a:pt x="1516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973823" y="3994218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0" y="21521"/>
                </a:moveTo>
                <a:lnTo>
                  <a:pt x="4277" y="8247"/>
                </a:lnTo>
                <a:lnTo>
                  <a:pt x="15169" y="0"/>
                </a:lnTo>
                <a:lnTo>
                  <a:pt x="31790" y="2071"/>
                </a:lnTo>
                <a:lnTo>
                  <a:pt x="41989" y="9611"/>
                </a:lnTo>
                <a:lnTo>
                  <a:pt x="45704" y="20679"/>
                </a:lnTo>
                <a:lnTo>
                  <a:pt x="41587" y="34390"/>
                </a:lnTo>
                <a:lnTo>
                  <a:pt x="31038" y="42850"/>
                </a:lnTo>
                <a:lnTo>
                  <a:pt x="14253" y="40975"/>
                </a:lnTo>
                <a:lnTo>
                  <a:pt x="3931" y="33666"/>
                </a:lnTo>
                <a:lnTo>
                  <a:pt x="37" y="22826"/>
                </a:lnTo>
                <a:lnTo>
                  <a:pt x="0" y="21521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770632" y="2948939"/>
            <a:ext cx="262128" cy="260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60520" y="4472754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15169" y="0"/>
                </a:moveTo>
                <a:lnTo>
                  <a:pt x="4277" y="8247"/>
                </a:lnTo>
                <a:lnTo>
                  <a:pt x="0" y="21521"/>
                </a:lnTo>
                <a:lnTo>
                  <a:pt x="37" y="22826"/>
                </a:lnTo>
                <a:lnTo>
                  <a:pt x="3931" y="33666"/>
                </a:lnTo>
                <a:lnTo>
                  <a:pt x="14253" y="40975"/>
                </a:lnTo>
                <a:lnTo>
                  <a:pt x="31038" y="42850"/>
                </a:lnTo>
                <a:lnTo>
                  <a:pt x="41587" y="34390"/>
                </a:lnTo>
                <a:lnTo>
                  <a:pt x="45704" y="20679"/>
                </a:lnTo>
                <a:lnTo>
                  <a:pt x="41989" y="9611"/>
                </a:lnTo>
                <a:lnTo>
                  <a:pt x="31790" y="2071"/>
                </a:lnTo>
                <a:lnTo>
                  <a:pt x="1516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60520" y="4472754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0" y="21521"/>
                </a:moveTo>
                <a:lnTo>
                  <a:pt x="4277" y="8247"/>
                </a:lnTo>
                <a:lnTo>
                  <a:pt x="15169" y="0"/>
                </a:lnTo>
                <a:lnTo>
                  <a:pt x="31790" y="2071"/>
                </a:lnTo>
                <a:lnTo>
                  <a:pt x="41989" y="9611"/>
                </a:lnTo>
                <a:lnTo>
                  <a:pt x="45704" y="20679"/>
                </a:lnTo>
                <a:lnTo>
                  <a:pt x="41587" y="34390"/>
                </a:lnTo>
                <a:lnTo>
                  <a:pt x="31038" y="42850"/>
                </a:lnTo>
                <a:lnTo>
                  <a:pt x="14253" y="40975"/>
                </a:lnTo>
                <a:lnTo>
                  <a:pt x="3931" y="33666"/>
                </a:lnTo>
                <a:lnTo>
                  <a:pt x="37" y="22826"/>
                </a:lnTo>
                <a:lnTo>
                  <a:pt x="0" y="21521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754879" y="4472754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15169" y="0"/>
                </a:moveTo>
                <a:lnTo>
                  <a:pt x="4277" y="8247"/>
                </a:lnTo>
                <a:lnTo>
                  <a:pt x="0" y="21521"/>
                </a:lnTo>
                <a:lnTo>
                  <a:pt x="37" y="22826"/>
                </a:lnTo>
                <a:lnTo>
                  <a:pt x="3931" y="33666"/>
                </a:lnTo>
                <a:lnTo>
                  <a:pt x="14253" y="40975"/>
                </a:lnTo>
                <a:lnTo>
                  <a:pt x="31038" y="42850"/>
                </a:lnTo>
                <a:lnTo>
                  <a:pt x="41587" y="34390"/>
                </a:lnTo>
                <a:lnTo>
                  <a:pt x="45704" y="20679"/>
                </a:lnTo>
                <a:lnTo>
                  <a:pt x="41989" y="9611"/>
                </a:lnTo>
                <a:lnTo>
                  <a:pt x="31790" y="2071"/>
                </a:lnTo>
                <a:lnTo>
                  <a:pt x="1516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754879" y="4472754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0" y="21521"/>
                </a:moveTo>
                <a:lnTo>
                  <a:pt x="4277" y="8247"/>
                </a:lnTo>
                <a:lnTo>
                  <a:pt x="15169" y="0"/>
                </a:lnTo>
                <a:lnTo>
                  <a:pt x="31790" y="2071"/>
                </a:lnTo>
                <a:lnTo>
                  <a:pt x="41989" y="9611"/>
                </a:lnTo>
                <a:lnTo>
                  <a:pt x="45704" y="20679"/>
                </a:lnTo>
                <a:lnTo>
                  <a:pt x="41587" y="34390"/>
                </a:lnTo>
                <a:lnTo>
                  <a:pt x="31038" y="42850"/>
                </a:lnTo>
                <a:lnTo>
                  <a:pt x="14253" y="40975"/>
                </a:lnTo>
                <a:lnTo>
                  <a:pt x="3931" y="33666"/>
                </a:lnTo>
                <a:lnTo>
                  <a:pt x="37" y="22826"/>
                </a:lnTo>
                <a:lnTo>
                  <a:pt x="0" y="21521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288279" y="4472754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15169" y="0"/>
                </a:moveTo>
                <a:lnTo>
                  <a:pt x="4277" y="8247"/>
                </a:lnTo>
                <a:lnTo>
                  <a:pt x="0" y="21521"/>
                </a:lnTo>
                <a:lnTo>
                  <a:pt x="37" y="22826"/>
                </a:lnTo>
                <a:lnTo>
                  <a:pt x="3931" y="33666"/>
                </a:lnTo>
                <a:lnTo>
                  <a:pt x="14253" y="40975"/>
                </a:lnTo>
                <a:lnTo>
                  <a:pt x="31038" y="42850"/>
                </a:lnTo>
                <a:lnTo>
                  <a:pt x="41587" y="34390"/>
                </a:lnTo>
                <a:lnTo>
                  <a:pt x="45704" y="20679"/>
                </a:lnTo>
                <a:lnTo>
                  <a:pt x="41989" y="9611"/>
                </a:lnTo>
                <a:lnTo>
                  <a:pt x="31790" y="2071"/>
                </a:lnTo>
                <a:lnTo>
                  <a:pt x="1516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288279" y="4472754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0" y="21521"/>
                </a:moveTo>
                <a:lnTo>
                  <a:pt x="4277" y="8247"/>
                </a:lnTo>
                <a:lnTo>
                  <a:pt x="15169" y="0"/>
                </a:lnTo>
                <a:lnTo>
                  <a:pt x="31790" y="2071"/>
                </a:lnTo>
                <a:lnTo>
                  <a:pt x="41989" y="9611"/>
                </a:lnTo>
                <a:lnTo>
                  <a:pt x="45704" y="20679"/>
                </a:lnTo>
                <a:lnTo>
                  <a:pt x="41587" y="34390"/>
                </a:lnTo>
                <a:lnTo>
                  <a:pt x="31038" y="42850"/>
                </a:lnTo>
                <a:lnTo>
                  <a:pt x="14253" y="40975"/>
                </a:lnTo>
                <a:lnTo>
                  <a:pt x="3931" y="33666"/>
                </a:lnTo>
                <a:lnTo>
                  <a:pt x="37" y="22826"/>
                </a:lnTo>
                <a:lnTo>
                  <a:pt x="0" y="21521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581400" y="4927108"/>
            <a:ext cx="45720" cy="43815"/>
          </a:xfrm>
          <a:custGeom>
            <a:avLst/>
            <a:gdLst/>
            <a:ahLst/>
            <a:cxnLst/>
            <a:rect l="l" t="t" r="r" b="b"/>
            <a:pathLst>
              <a:path w="45720" h="43814">
                <a:moveTo>
                  <a:pt x="14734" y="0"/>
                </a:moveTo>
                <a:lnTo>
                  <a:pt x="4145" y="8519"/>
                </a:lnTo>
                <a:lnTo>
                  <a:pt x="0" y="22082"/>
                </a:lnTo>
                <a:lnTo>
                  <a:pt x="151" y="24791"/>
                </a:lnTo>
                <a:lnTo>
                  <a:pt x="4519" y="35347"/>
                </a:lnTo>
                <a:lnTo>
                  <a:pt x="15061" y="42250"/>
                </a:lnTo>
                <a:lnTo>
                  <a:pt x="31979" y="43714"/>
                </a:lnTo>
                <a:lnTo>
                  <a:pt x="41859" y="34752"/>
                </a:lnTo>
                <a:lnTo>
                  <a:pt x="45656" y="20313"/>
                </a:lnTo>
                <a:lnTo>
                  <a:pt x="41632" y="9277"/>
                </a:lnTo>
                <a:lnTo>
                  <a:pt x="31333" y="1891"/>
                </a:lnTo>
                <a:lnTo>
                  <a:pt x="1473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581400" y="4927108"/>
            <a:ext cx="45720" cy="43815"/>
          </a:xfrm>
          <a:custGeom>
            <a:avLst/>
            <a:gdLst/>
            <a:ahLst/>
            <a:cxnLst/>
            <a:rect l="l" t="t" r="r" b="b"/>
            <a:pathLst>
              <a:path w="45720" h="43814">
                <a:moveTo>
                  <a:pt x="0" y="22082"/>
                </a:moveTo>
                <a:lnTo>
                  <a:pt x="4145" y="8519"/>
                </a:lnTo>
                <a:lnTo>
                  <a:pt x="14734" y="0"/>
                </a:lnTo>
                <a:lnTo>
                  <a:pt x="31333" y="1891"/>
                </a:lnTo>
                <a:lnTo>
                  <a:pt x="41632" y="9277"/>
                </a:lnTo>
                <a:lnTo>
                  <a:pt x="45656" y="20313"/>
                </a:lnTo>
                <a:lnTo>
                  <a:pt x="41859" y="34752"/>
                </a:lnTo>
                <a:lnTo>
                  <a:pt x="31979" y="43714"/>
                </a:lnTo>
                <a:lnTo>
                  <a:pt x="15061" y="42250"/>
                </a:lnTo>
                <a:lnTo>
                  <a:pt x="4519" y="35347"/>
                </a:lnTo>
                <a:lnTo>
                  <a:pt x="151" y="24791"/>
                </a:lnTo>
                <a:lnTo>
                  <a:pt x="0" y="22082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581400" y="4472754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15169" y="0"/>
                </a:moveTo>
                <a:lnTo>
                  <a:pt x="4277" y="8247"/>
                </a:lnTo>
                <a:lnTo>
                  <a:pt x="0" y="21521"/>
                </a:lnTo>
                <a:lnTo>
                  <a:pt x="37" y="22826"/>
                </a:lnTo>
                <a:lnTo>
                  <a:pt x="3931" y="33666"/>
                </a:lnTo>
                <a:lnTo>
                  <a:pt x="14253" y="40975"/>
                </a:lnTo>
                <a:lnTo>
                  <a:pt x="31038" y="42850"/>
                </a:lnTo>
                <a:lnTo>
                  <a:pt x="41587" y="34390"/>
                </a:lnTo>
                <a:lnTo>
                  <a:pt x="45704" y="20679"/>
                </a:lnTo>
                <a:lnTo>
                  <a:pt x="41989" y="9611"/>
                </a:lnTo>
                <a:lnTo>
                  <a:pt x="31790" y="2071"/>
                </a:lnTo>
                <a:lnTo>
                  <a:pt x="1516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581400" y="4472754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0" y="21521"/>
                </a:moveTo>
                <a:lnTo>
                  <a:pt x="4277" y="8247"/>
                </a:lnTo>
                <a:lnTo>
                  <a:pt x="15169" y="0"/>
                </a:lnTo>
                <a:lnTo>
                  <a:pt x="31790" y="2071"/>
                </a:lnTo>
                <a:lnTo>
                  <a:pt x="41989" y="9611"/>
                </a:lnTo>
                <a:lnTo>
                  <a:pt x="45704" y="20679"/>
                </a:lnTo>
                <a:lnTo>
                  <a:pt x="41587" y="34390"/>
                </a:lnTo>
                <a:lnTo>
                  <a:pt x="31038" y="42850"/>
                </a:lnTo>
                <a:lnTo>
                  <a:pt x="14253" y="40975"/>
                </a:lnTo>
                <a:lnTo>
                  <a:pt x="3931" y="33666"/>
                </a:lnTo>
                <a:lnTo>
                  <a:pt x="37" y="22826"/>
                </a:lnTo>
                <a:lnTo>
                  <a:pt x="0" y="21521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526279" y="4929954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15169" y="0"/>
                </a:moveTo>
                <a:lnTo>
                  <a:pt x="4277" y="8247"/>
                </a:lnTo>
                <a:lnTo>
                  <a:pt x="0" y="21521"/>
                </a:lnTo>
                <a:lnTo>
                  <a:pt x="37" y="22826"/>
                </a:lnTo>
                <a:lnTo>
                  <a:pt x="3931" y="33666"/>
                </a:lnTo>
                <a:lnTo>
                  <a:pt x="14253" y="40975"/>
                </a:lnTo>
                <a:lnTo>
                  <a:pt x="31038" y="42850"/>
                </a:lnTo>
                <a:lnTo>
                  <a:pt x="41587" y="34390"/>
                </a:lnTo>
                <a:lnTo>
                  <a:pt x="45704" y="20679"/>
                </a:lnTo>
                <a:lnTo>
                  <a:pt x="41989" y="9611"/>
                </a:lnTo>
                <a:lnTo>
                  <a:pt x="31790" y="2071"/>
                </a:lnTo>
                <a:lnTo>
                  <a:pt x="1516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526279" y="4929954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0" y="21521"/>
                </a:moveTo>
                <a:lnTo>
                  <a:pt x="4277" y="8247"/>
                </a:lnTo>
                <a:lnTo>
                  <a:pt x="15169" y="0"/>
                </a:lnTo>
                <a:lnTo>
                  <a:pt x="31790" y="2071"/>
                </a:lnTo>
                <a:lnTo>
                  <a:pt x="41989" y="9611"/>
                </a:lnTo>
                <a:lnTo>
                  <a:pt x="45704" y="20679"/>
                </a:lnTo>
                <a:lnTo>
                  <a:pt x="41587" y="34390"/>
                </a:lnTo>
                <a:lnTo>
                  <a:pt x="31038" y="42850"/>
                </a:lnTo>
                <a:lnTo>
                  <a:pt x="14253" y="40975"/>
                </a:lnTo>
                <a:lnTo>
                  <a:pt x="3931" y="33666"/>
                </a:lnTo>
                <a:lnTo>
                  <a:pt x="37" y="22826"/>
                </a:lnTo>
                <a:lnTo>
                  <a:pt x="0" y="21521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212079" y="4927108"/>
            <a:ext cx="45720" cy="43815"/>
          </a:xfrm>
          <a:custGeom>
            <a:avLst/>
            <a:gdLst/>
            <a:ahLst/>
            <a:cxnLst/>
            <a:rect l="l" t="t" r="r" b="b"/>
            <a:pathLst>
              <a:path w="45720" h="43814">
                <a:moveTo>
                  <a:pt x="14734" y="0"/>
                </a:moveTo>
                <a:lnTo>
                  <a:pt x="4145" y="8519"/>
                </a:lnTo>
                <a:lnTo>
                  <a:pt x="0" y="22082"/>
                </a:lnTo>
                <a:lnTo>
                  <a:pt x="151" y="24791"/>
                </a:lnTo>
                <a:lnTo>
                  <a:pt x="4519" y="35347"/>
                </a:lnTo>
                <a:lnTo>
                  <a:pt x="15061" y="42250"/>
                </a:lnTo>
                <a:lnTo>
                  <a:pt x="31979" y="43714"/>
                </a:lnTo>
                <a:lnTo>
                  <a:pt x="41859" y="34752"/>
                </a:lnTo>
                <a:lnTo>
                  <a:pt x="45656" y="20313"/>
                </a:lnTo>
                <a:lnTo>
                  <a:pt x="41632" y="9277"/>
                </a:lnTo>
                <a:lnTo>
                  <a:pt x="31333" y="1891"/>
                </a:lnTo>
                <a:lnTo>
                  <a:pt x="1473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212079" y="4927108"/>
            <a:ext cx="45720" cy="43815"/>
          </a:xfrm>
          <a:custGeom>
            <a:avLst/>
            <a:gdLst/>
            <a:ahLst/>
            <a:cxnLst/>
            <a:rect l="l" t="t" r="r" b="b"/>
            <a:pathLst>
              <a:path w="45720" h="43814">
                <a:moveTo>
                  <a:pt x="0" y="22082"/>
                </a:moveTo>
                <a:lnTo>
                  <a:pt x="4145" y="8519"/>
                </a:lnTo>
                <a:lnTo>
                  <a:pt x="14734" y="0"/>
                </a:lnTo>
                <a:lnTo>
                  <a:pt x="31333" y="1891"/>
                </a:lnTo>
                <a:lnTo>
                  <a:pt x="41632" y="9277"/>
                </a:lnTo>
                <a:lnTo>
                  <a:pt x="45656" y="20313"/>
                </a:lnTo>
                <a:lnTo>
                  <a:pt x="41859" y="34752"/>
                </a:lnTo>
                <a:lnTo>
                  <a:pt x="31979" y="43714"/>
                </a:lnTo>
                <a:lnTo>
                  <a:pt x="15061" y="42250"/>
                </a:lnTo>
                <a:lnTo>
                  <a:pt x="4519" y="35347"/>
                </a:lnTo>
                <a:lnTo>
                  <a:pt x="151" y="24791"/>
                </a:lnTo>
                <a:lnTo>
                  <a:pt x="0" y="22082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943600" y="4929954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15169" y="0"/>
                </a:moveTo>
                <a:lnTo>
                  <a:pt x="4277" y="8247"/>
                </a:lnTo>
                <a:lnTo>
                  <a:pt x="0" y="21521"/>
                </a:lnTo>
                <a:lnTo>
                  <a:pt x="37" y="22826"/>
                </a:lnTo>
                <a:lnTo>
                  <a:pt x="3931" y="33666"/>
                </a:lnTo>
                <a:lnTo>
                  <a:pt x="14253" y="40975"/>
                </a:lnTo>
                <a:lnTo>
                  <a:pt x="31038" y="42850"/>
                </a:lnTo>
                <a:lnTo>
                  <a:pt x="41587" y="34390"/>
                </a:lnTo>
                <a:lnTo>
                  <a:pt x="45704" y="20679"/>
                </a:lnTo>
                <a:lnTo>
                  <a:pt x="41989" y="9611"/>
                </a:lnTo>
                <a:lnTo>
                  <a:pt x="31790" y="2071"/>
                </a:lnTo>
                <a:lnTo>
                  <a:pt x="1516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943600" y="4929954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0" y="21521"/>
                </a:moveTo>
                <a:lnTo>
                  <a:pt x="4277" y="8247"/>
                </a:lnTo>
                <a:lnTo>
                  <a:pt x="15169" y="0"/>
                </a:lnTo>
                <a:lnTo>
                  <a:pt x="31790" y="2071"/>
                </a:lnTo>
                <a:lnTo>
                  <a:pt x="41989" y="9611"/>
                </a:lnTo>
                <a:lnTo>
                  <a:pt x="45704" y="20679"/>
                </a:lnTo>
                <a:lnTo>
                  <a:pt x="41587" y="34390"/>
                </a:lnTo>
                <a:lnTo>
                  <a:pt x="31038" y="42850"/>
                </a:lnTo>
                <a:lnTo>
                  <a:pt x="14253" y="40975"/>
                </a:lnTo>
                <a:lnTo>
                  <a:pt x="3931" y="33666"/>
                </a:lnTo>
                <a:lnTo>
                  <a:pt x="37" y="22826"/>
                </a:lnTo>
                <a:lnTo>
                  <a:pt x="0" y="21521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581400" y="5449440"/>
            <a:ext cx="42545" cy="43180"/>
          </a:xfrm>
          <a:custGeom>
            <a:avLst/>
            <a:gdLst/>
            <a:ahLst/>
            <a:cxnLst/>
            <a:rect l="l" t="t" r="r" b="b"/>
            <a:pathLst>
              <a:path w="42545" h="43179">
                <a:moveTo>
                  <a:pt x="15616" y="0"/>
                </a:moveTo>
                <a:lnTo>
                  <a:pt x="4413" y="7927"/>
                </a:lnTo>
                <a:lnTo>
                  <a:pt x="0" y="20957"/>
                </a:lnTo>
                <a:lnTo>
                  <a:pt x="2135" y="30121"/>
                </a:lnTo>
                <a:lnTo>
                  <a:pt x="11301" y="39375"/>
                </a:lnTo>
                <a:lnTo>
                  <a:pt x="26518" y="42760"/>
                </a:lnTo>
                <a:lnTo>
                  <a:pt x="36105" y="38095"/>
                </a:lnTo>
                <a:lnTo>
                  <a:pt x="41997" y="27325"/>
                </a:lnTo>
                <a:lnTo>
                  <a:pt x="42344" y="9888"/>
                </a:lnTo>
                <a:lnTo>
                  <a:pt x="32253" y="2227"/>
                </a:lnTo>
                <a:lnTo>
                  <a:pt x="15616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581400" y="5449440"/>
            <a:ext cx="42545" cy="43180"/>
          </a:xfrm>
          <a:custGeom>
            <a:avLst/>
            <a:gdLst/>
            <a:ahLst/>
            <a:cxnLst/>
            <a:rect l="l" t="t" r="r" b="b"/>
            <a:pathLst>
              <a:path w="42545" h="43179">
                <a:moveTo>
                  <a:pt x="0" y="20957"/>
                </a:moveTo>
                <a:lnTo>
                  <a:pt x="4413" y="7927"/>
                </a:lnTo>
                <a:lnTo>
                  <a:pt x="15616" y="0"/>
                </a:lnTo>
                <a:lnTo>
                  <a:pt x="32253" y="2227"/>
                </a:lnTo>
                <a:lnTo>
                  <a:pt x="42344" y="9888"/>
                </a:lnTo>
                <a:lnTo>
                  <a:pt x="41997" y="27325"/>
                </a:lnTo>
                <a:lnTo>
                  <a:pt x="36105" y="38095"/>
                </a:lnTo>
                <a:lnTo>
                  <a:pt x="26518" y="42760"/>
                </a:lnTo>
                <a:lnTo>
                  <a:pt x="11301" y="39375"/>
                </a:lnTo>
                <a:lnTo>
                  <a:pt x="2135" y="30121"/>
                </a:lnTo>
                <a:lnTo>
                  <a:pt x="0" y="20957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178808" y="5449440"/>
            <a:ext cx="42545" cy="43180"/>
          </a:xfrm>
          <a:custGeom>
            <a:avLst/>
            <a:gdLst/>
            <a:ahLst/>
            <a:cxnLst/>
            <a:rect l="l" t="t" r="r" b="b"/>
            <a:pathLst>
              <a:path w="42545" h="43179">
                <a:moveTo>
                  <a:pt x="15616" y="0"/>
                </a:moveTo>
                <a:lnTo>
                  <a:pt x="4413" y="7927"/>
                </a:lnTo>
                <a:lnTo>
                  <a:pt x="0" y="20957"/>
                </a:lnTo>
                <a:lnTo>
                  <a:pt x="2135" y="30121"/>
                </a:lnTo>
                <a:lnTo>
                  <a:pt x="11301" y="39375"/>
                </a:lnTo>
                <a:lnTo>
                  <a:pt x="26518" y="42760"/>
                </a:lnTo>
                <a:lnTo>
                  <a:pt x="36105" y="38095"/>
                </a:lnTo>
                <a:lnTo>
                  <a:pt x="41997" y="27325"/>
                </a:lnTo>
                <a:lnTo>
                  <a:pt x="42344" y="9888"/>
                </a:lnTo>
                <a:lnTo>
                  <a:pt x="32253" y="2227"/>
                </a:lnTo>
                <a:lnTo>
                  <a:pt x="15616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178808" y="5449440"/>
            <a:ext cx="42545" cy="43180"/>
          </a:xfrm>
          <a:custGeom>
            <a:avLst/>
            <a:gdLst/>
            <a:ahLst/>
            <a:cxnLst/>
            <a:rect l="l" t="t" r="r" b="b"/>
            <a:pathLst>
              <a:path w="42545" h="43179">
                <a:moveTo>
                  <a:pt x="0" y="20957"/>
                </a:moveTo>
                <a:lnTo>
                  <a:pt x="4413" y="7927"/>
                </a:lnTo>
                <a:lnTo>
                  <a:pt x="15616" y="0"/>
                </a:lnTo>
                <a:lnTo>
                  <a:pt x="32253" y="2227"/>
                </a:lnTo>
                <a:lnTo>
                  <a:pt x="42344" y="9888"/>
                </a:lnTo>
                <a:lnTo>
                  <a:pt x="41997" y="27325"/>
                </a:lnTo>
                <a:lnTo>
                  <a:pt x="36105" y="38095"/>
                </a:lnTo>
                <a:lnTo>
                  <a:pt x="26518" y="42760"/>
                </a:lnTo>
                <a:lnTo>
                  <a:pt x="11301" y="39375"/>
                </a:lnTo>
                <a:lnTo>
                  <a:pt x="2135" y="30121"/>
                </a:lnTo>
                <a:lnTo>
                  <a:pt x="0" y="20957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596384" y="5446391"/>
            <a:ext cx="42545" cy="43180"/>
          </a:xfrm>
          <a:custGeom>
            <a:avLst/>
            <a:gdLst/>
            <a:ahLst/>
            <a:cxnLst/>
            <a:rect l="l" t="t" r="r" b="b"/>
            <a:pathLst>
              <a:path w="42545" h="43179">
                <a:moveTo>
                  <a:pt x="15616" y="0"/>
                </a:moveTo>
                <a:lnTo>
                  <a:pt x="4413" y="7927"/>
                </a:lnTo>
                <a:lnTo>
                  <a:pt x="0" y="20957"/>
                </a:lnTo>
                <a:lnTo>
                  <a:pt x="2135" y="30121"/>
                </a:lnTo>
                <a:lnTo>
                  <a:pt x="11301" y="39375"/>
                </a:lnTo>
                <a:lnTo>
                  <a:pt x="26518" y="42760"/>
                </a:lnTo>
                <a:lnTo>
                  <a:pt x="36105" y="38095"/>
                </a:lnTo>
                <a:lnTo>
                  <a:pt x="41997" y="27325"/>
                </a:lnTo>
                <a:lnTo>
                  <a:pt x="42344" y="9888"/>
                </a:lnTo>
                <a:lnTo>
                  <a:pt x="32253" y="2227"/>
                </a:lnTo>
                <a:lnTo>
                  <a:pt x="15616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596384" y="5446391"/>
            <a:ext cx="42545" cy="43180"/>
          </a:xfrm>
          <a:custGeom>
            <a:avLst/>
            <a:gdLst/>
            <a:ahLst/>
            <a:cxnLst/>
            <a:rect l="l" t="t" r="r" b="b"/>
            <a:pathLst>
              <a:path w="42545" h="43179">
                <a:moveTo>
                  <a:pt x="0" y="20957"/>
                </a:moveTo>
                <a:lnTo>
                  <a:pt x="4413" y="7927"/>
                </a:lnTo>
                <a:lnTo>
                  <a:pt x="15616" y="0"/>
                </a:lnTo>
                <a:lnTo>
                  <a:pt x="32253" y="2227"/>
                </a:lnTo>
                <a:lnTo>
                  <a:pt x="42344" y="9888"/>
                </a:lnTo>
                <a:lnTo>
                  <a:pt x="41997" y="27325"/>
                </a:lnTo>
                <a:lnTo>
                  <a:pt x="36105" y="38095"/>
                </a:lnTo>
                <a:lnTo>
                  <a:pt x="26518" y="42760"/>
                </a:lnTo>
                <a:lnTo>
                  <a:pt x="11301" y="39375"/>
                </a:lnTo>
                <a:lnTo>
                  <a:pt x="2135" y="30121"/>
                </a:lnTo>
                <a:lnTo>
                  <a:pt x="0" y="20957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321808" y="5449440"/>
            <a:ext cx="42545" cy="43180"/>
          </a:xfrm>
          <a:custGeom>
            <a:avLst/>
            <a:gdLst/>
            <a:ahLst/>
            <a:cxnLst/>
            <a:rect l="l" t="t" r="r" b="b"/>
            <a:pathLst>
              <a:path w="42545" h="43179">
                <a:moveTo>
                  <a:pt x="15616" y="0"/>
                </a:moveTo>
                <a:lnTo>
                  <a:pt x="4413" y="7927"/>
                </a:lnTo>
                <a:lnTo>
                  <a:pt x="0" y="20957"/>
                </a:lnTo>
                <a:lnTo>
                  <a:pt x="2135" y="30121"/>
                </a:lnTo>
                <a:lnTo>
                  <a:pt x="11301" y="39375"/>
                </a:lnTo>
                <a:lnTo>
                  <a:pt x="26518" y="42760"/>
                </a:lnTo>
                <a:lnTo>
                  <a:pt x="36105" y="38095"/>
                </a:lnTo>
                <a:lnTo>
                  <a:pt x="41997" y="27325"/>
                </a:lnTo>
                <a:lnTo>
                  <a:pt x="42344" y="9888"/>
                </a:lnTo>
                <a:lnTo>
                  <a:pt x="32253" y="2227"/>
                </a:lnTo>
                <a:lnTo>
                  <a:pt x="15616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321808" y="5449440"/>
            <a:ext cx="42545" cy="43180"/>
          </a:xfrm>
          <a:custGeom>
            <a:avLst/>
            <a:gdLst/>
            <a:ahLst/>
            <a:cxnLst/>
            <a:rect l="l" t="t" r="r" b="b"/>
            <a:pathLst>
              <a:path w="42545" h="43179">
                <a:moveTo>
                  <a:pt x="0" y="20957"/>
                </a:moveTo>
                <a:lnTo>
                  <a:pt x="4413" y="7927"/>
                </a:lnTo>
                <a:lnTo>
                  <a:pt x="15616" y="0"/>
                </a:lnTo>
                <a:lnTo>
                  <a:pt x="32253" y="2227"/>
                </a:lnTo>
                <a:lnTo>
                  <a:pt x="42344" y="9888"/>
                </a:lnTo>
                <a:lnTo>
                  <a:pt x="41997" y="27325"/>
                </a:lnTo>
                <a:lnTo>
                  <a:pt x="36105" y="38095"/>
                </a:lnTo>
                <a:lnTo>
                  <a:pt x="26518" y="42760"/>
                </a:lnTo>
                <a:lnTo>
                  <a:pt x="11301" y="39375"/>
                </a:lnTo>
                <a:lnTo>
                  <a:pt x="2135" y="30121"/>
                </a:lnTo>
                <a:lnTo>
                  <a:pt x="0" y="20957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6623304" y="4933002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15169" y="0"/>
                </a:moveTo>
                <a:lnTo>
                  <a:pt x="4277" y="8247"/>
                </a:lnTo>
                <a:lnTo>
                  <a:pt x="0" y="21521"/>
                </a:lnTo>
                <a:lnTo>
                  <a:pt x="37" y="22826"/>
                </a:lnTo>
                <a:lnTo>
                  <a:pt x="3931" y="33666"/>
                </a:lnTo>
                <a:lnTo>
                  <a:pt x="14253" y="40975"/>
                </a:lnTo>
                <a:lnTo>
                  <a:pt x="31038" y="42850"/>
                </a:lnTo>
                <a:lnTo>
                  <a:pt x="41587" y="34390"/>
                </a:lnTo>
                <a:lnTo>
                  <a:pt x="45704" y="20679"/>
                </a:lnTo>
                <a:lnTo>
                  <a:pt x="41989" y="9611"/>
                </a:lnTo>
                <a:lnTo>
                  <a:pt x="31790" y="2071"/>
                </a:lnTo>
                <a:lnTo>
                  <a:pt x="1516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623304" y="4933002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0" y="21521"/>
                </a:moveTo>
                <a:lnTo>
                  <a:pt x="4277" y="8247"/>
                </a:lnTo>
                <a:lnTo>
                  <a:pt x="15169" y="0"/>
                </a:lnTo>
                <a:lnTo>
                  <a:pt x="31790" y="2071"/>
                </a:lnTo>
                <a:lnTo>
                  <a:pt x="41989" y="9611"/>
                </a:lnTo>
                <a:lnTo>
                  <a:pt x="45704" y="20679"/>
                </a:lnTo>
                <a:lnTo>
                  <a:pt x="41587" y="34390"/>
                </a:lnTo>
                <a:lnTo>
                  <a:pt x="31038" y="42850"/>
                </a:lnTo>
                <a:lnTo>
                  <a:pt x="14253" y="40975"/>
                </a:lnTo>
                <a:lnTo>
                  <a:pt x="3931" y="33666"/>
                </a:lnTo>
                <a:lnTo>
                  <a:pt x="37" y="22826"/>
                </a:lnTo>
                <a:lnTo>
                  <a:pt x="0" y="21521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6672071" y="5449440"/>
            <a:ext cx="42545" cy="43180"/>
          </a:xfrm>
          <a:custGeom>
            <a:avLst/>
            <a:gdLst/>
            <a:ahLst/>
            <a:cxnLst/>
            <a:rect l="l" t="t" r="r" b="b"/>
            <a:pathLst>
              <a:path w="42545" h="43179">
                <a:moveTo>
                  <a:pt x="15616" y="0"/>
                </a:moveTo>
                <a:lnTo>
                  <a:pt x="4413" y="7927"/>
                </a:lnTo>
                <a:lnTo>
                  <a:pt x="0" y="20957"/>
                </a:lnTo>
                <a:lnTo>
                  <a:pt x="2135" y="30121"/>
                </a:lnTo>
                <a:lnTo>
                  <a:pt x="11301" y="39375"/>
                </a:lnTo>
                <a:lnTo>
                  <a:pt x="26518" y="42760"/>
                </a:lnTo>
                <a:lnTo>
                  <a:pt x="36105" y="38095"/>
                </a:lnTo>
                <a:lnTo>
                  <a:pt x="41997" y="27325"/>
                </a:lnTo>
                <a:lnTo>
                  <a:pt x="42344" y="9888"/>
                </a:lnTo>
                <a:lnTo>
                  <a:pt x="32253" y="2227"/>
                </a:lnTo>
                <a:lnTo>
                  <a:pt x="15616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672071" y="5449440"/>
            <a:ext cx="42545" cy="43180"/>
          </a:xfrm>
          <a:custGeom>
            <a:avLst/>
            <a:gdLst/>
            <a:ahLst/>
            <a:cxnLst/>
            <a:rect l="l" t="t" r="r" b="b"/>
            <a:pathLst>
              <a:path w="42545" h="43179">
                <a:moveTo>
                  <a:pt x="0" y="20957"/>
                </a:moveTo>
                <a:lnTo>
                  <a:pt x="4413" y="7927"/>
                </a:lnTo>
                <a:lnTo>
                  <a:pt x="15616" y="0"/>
                </a:lnTo>
                <a:lnTo>
                  <a:pt x="32253" y="2227"/>
                </a:lnTo>
                <a:lnTo>
                  <a:pt x="42344" y="9888"/>
                </a:lnTo>
                <a:lnTo>
                  <a:pt x="41997" y="27325"/>
                </a:lnTo>
                <a:lnTo>
                  <a:pt x="36105" y="38095"/>
                </a:lnTo>
                <a:lnTo>
                  <a:pt x="26518" y="42760"/>
                </a:lnTo>
                <a:lnTo>
                  <a:pt x="11301" y="39375"/>
                </a:lnTo>
                <a:lnTo>
                  <a:pt x="2135" y="30121"/>
                </a:lnTo>
                <a:lnTo>
                  <a:pt x="0" y="20957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7245095" y="4929954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15169" y="0"/>
                </a:moveTo>
                <a:lnTo>
                  <a:pt x="4277" y="8247"/>
                </a:lnTo>
                <a:lnTo>
                  <a:pt x="0" y="21521"/>
                </a:lnTo>
                <a:lnTo>
                  <a:pt x="37" y="22826"/>
                </a:lnTo>
                <a:lnTo>
                  <a:pt x="3931" y="33666"/>
                </a:lnTo>
                <a:lnTo>
                  <a:pt x="14253" y="40975"/>
                </a:lnTo>
                <a:lnTo>
                  <a:pt x="31038" y="42850"/>
                </a:lnTo>
                <a:lnTo>
                  <a:pt x="41587" y="34390"/>
                </a:lnTo>
                <a:lnTo>
                  <a:pt x="45704" y="20679"/>
                </a:lnTo>
                <a:lnTo>
                  <a:pt x="41989" y="9611"/>
                </a:lnTo>
                <a:lnTo>
                  <a:pt x="31790" y="2071"/>
                </a:lnTo>
                <a:lnTo>
                  <a:pt x="1516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 txBox="1"/>
          <p:nvPr/>
        </p:nvSpPr>
        <p:spPr>
          <a:xfrm>
            <a:off x="3349244" y="4814445"/>
            <a:ext cx="434403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09270" algn="l"/>
                <a:tab pos="1437640" algn="l"/>
                <a:tab pos="2075814" algn="l"/>
                <a:tab pos="2707005" algn="l"/>
                <a:tab pos="3427729" algn="l"/>
                <a:tab pos="3978910" algn="l"/>
                <a:tab pos="4330700" algn="l"/>
              </a:tabLst>
            </a:pPr>
            <a:r>
              <a:rPr dirty="0" baseline="-7936" sz="1050" spc="15" b="1" u="dash">
                <a:latin typeface="Arial"/>
                <a:cs typeface="Arial"/>
              </a:rPr>
              <a:t> </a:t>
            </a:r>
            <a:r>
              <a:rPr dirty="0" baseline="-7936" sz="1050" spc="-7" b="1" u="dash">
                <a:latin typeface="Arial"/>
                <a:cs typeface="Arial"/>
              </a:rPr>
              <a:t>CCC </a:t>
            </a:r>
            <a:r>
              <a:rPr dirty="0" baseline="-7936" sz="1050" b="1" u="dash">
                <a:latin typeface="Arial"/>
                <a:cs typeface="Arial"/>
              </a:rPr>
              <a:t>	</a:t>
            </a:r>
            <a:r>
              <a:rPr dirty="0" baseline="4629" sz="900" spc="-22" b="1" u="dash">
                <a:latin typeface="Arial"/>
                <a:cs typeface="Arial"/>
              </a:rPr>
              <a:t>A</a:t>
            </a:r>
            <a:r>
              <a:rPr dirty="0" baseline="4629" sz="900" b="1" u="dash">
                <a:latin typeface="Arial"/>
                <a:cs typeface="Arial"/>
              </a:rPr>
              <a:t>ssi</a:t>
            </a:r>
            <a:r>
              <a:rPr dirty="0" baseline="4629" sz="900" spc="7" b="1" u="dash">
                <a:latin typeface="Arial"/>
                <a:cs typeface="Arial"/>
              </a:rPr>
              <a:t>g</a:t>
            </a:r>
            <a:r>
              <a:rPr dirty="0" baseline="4629" sz="900" spc="-15" b="1" u="dash">
                <a:latin typeface="Arial"/>
                <a:cs typeface="Arial"/>
              </a:rPr>
              <a:t>nm</a:t>
            </a:r>
            <a:r>
              <a:rPr dirty="0" baseline="4629" sz="900" b="1" u="dash">
                <a:latin typeface="Arial"/>
                <a:cs typeface="Arial"/>
              </a:rPr>
              <a:t>e</a:t>
            </a:r>
            <a:r>
              <a:rPr dirty="0" baseline="4629" sz="900" spc="-15" b="1" u="dash">
                <a:latin typeface="Arial"/>
                <a:cs typeface="Arial"/>
              </a:rPr>
              <a:t>n</a:t>
            </a:r>
            <a:r>
              <a:rPr dirty="0" baseline="4629" sz="900" b="1" u="dash">
                <a:latin typeface="Arial"/>
                <a:cs typeface="Arial"/>
              </a:rPr>
              <a:t>t) 	</a:t>
            </a:r>
            <a:r>
              <a:rPr dirty="0" baseline="-3968" sz="1050" spc="-7" b="1" u="dash">
                <a:latin typeface="Arial"/>
                <a:cs typeface="Arial"/>
              </a:rPr>
              <a:t>C</a:t>
            </a:r>
            <a:r>
              <a:rPr dirty="0" baseline="-3968" sz="1050" spc="-7" b="1" u="dash">
                <a:latin typeface="Arial"/>
                <a:cs typeface="Arial"/>
              </a:rPr>
              <a:t>M</a:t>
            </a:r>
            <a:r>
              <a:rPr dirty="0" baseline="-3968" sz="1050" spc="-7" b="1" u="dash">
                <a:latin typeface="Arial"/>
                <a:cs typeface="Arial"/>
              </a:rPr>
              <a:t>D </a:t>
            </a:r>
            <a:r>
              <a:rPr dirty="0" baseline="-3968" sz="1050" b="1" u="dash">
                <a:latin typeface="Arial"/>
                <a:cs typeface="Arial"/>
              </a:rPr>
              <a:t>	</a:t>
            </a:r>
            <a:r>
              <a:rPr dirty="0" baseline="7936" sz="1050" spc="-22" b="1" u="dash">
                <a:latin typeface="Arial"/>
                <a:cs typeface="Arial"/>
              </a:rPr>
              <a:t>LT</a:t>
            </a:r>
            <a:r>
              <a:rPr dirty="0" baseline="7936" sz="1050" spc="-7" b="1" u="dash">
                <a:latin typeface="Arial"/>
                <a:cs typeface="Arial"/>
              </a:rPr>
              <a:t>H</a:t>
            </a:r>
            <a:r>
              <a:rPr dirty="0" baseline="7936" sz="1050" spc="-15" b="1" u="dash">
                <a:latin typeface="Arial"/>
                <a:cs typeface="Arial"/>
              </a:rPr>
              <a:t>T</a:t>
            </a:r>
            <a:r>
              <a:rPr dirty="0" baseline="7936" sz="1050" spc="-7" b="1" u="dash">
                <a:latin typeface="Arial"/>
                <a:cs typeface="Arial"/>
              </a:rPr>
              <a:t>/</a:t>
            </a:r>
            <a:r>
              <a:rPr dirty="0" baseline="7936" sz="1050" spc="-15" b="1" u="dash">
                <a:latin typeface="Arial"/>
                <a:cs typeface="Arial"/>
              </a:rPr>
              <a:t>I</a:t>
            </a:r>
            <a:r>
              <a:rPr dirty="0" baseline="7936" sz="1050" spc="-22" b="1" u="dash">
                <a:latin typeface="Arial"/>
                <a:cs typeface="Arial"/>
              </a:rPr>
              <a:t>L</a:t>
            </a:r>
            <a:r>
              <a:rPr dirty="0" baseline="7936" sz="1050" spc="-7" b="1" u="dash">
                <a:latin typeface="Arial"/>
                <a:cs typeface="Arial"/>
              </a:rPr>
              <a:t>E </a:t>
            </a:r>
            <a:r>
              <a:rPr dirty="0" baseline="7936" sz="1050" b="1" u="dash">
                <a:latin typeface="Arial"/>
                <a:cs typeface="Arial"/>
              </a:rPr>
              <a:t>	</a:t>
            </a:r>
            <a:r>
              <a:rPr dirty="0" baseline="-3968" sz="1050" spc="-7" b="1" u="dash">
                <a:latin typeface="Arial"/>
                <a:cs typeface="Arial"/>
              </a:rPr>
              <a:t>M</a:t>
            </a:r>
            <a:r>
              <a:rPr dirty="0" baseline="-3968" sz="1050" spc="-7" b="1" u="dash">
                <a:latin typeface="Arial"/>
                <a:cs typeface="Arial"/>
              </a:rPr>
              <a:t>EDCEN</a:t>
            </a:r>
            <a:r>
              <a:rPr dirty="0" baseline="-3968" sz="1050" spc="-30" b="1" u="dash">
                <a:latin typeface="Arial"/>
                <a:cs typeface="Arial"/>
              </a:rPr>
              <a:t> </a:t>
            </a:r>
            <a:r>
              <a:rPr dirty="0" baseline="-3968" sz="1050" spc="-7" b="1" u="dash">
                <a:latin typeface="Arial"/>
                <a:cs typeface="Arial"/>
              </a:rPr>
              <a:t>XO </a:t>
            </a:r>
            <a:r>
              <a:rPr dirty="0" baseline="-3968" sz="1050" b="1" u="dash">
                <a:latin typeface="Arial"/>
                <a:cs typeface="Arial"/>
              </a:rPr>
              <a:t>	</a:t>
            </a:r>
            <a:r>
              <a:rPr dirty="0" sz="700" spc="-5" b="1" u="dash">
                <a:latin typeface="Arial"/>
                <a:cs typeface="Arial"/>
              </a:rPr>
              <a:t>M</a:t>
            </a:r>
            <a:r>
              <a:rPr dirty="0" sz="700" spc="-5" b="1" u="dash">
                <a:latin typeface="Arial"/>
                <a:cs typeface="Arial"/>
              </a:rPr>
              <a:t>EDD</a:t>
            </a:r>
            <a:r>
              <a:rPr dirty="0" sz="700" spc="-20" b="1" u="dash">
                <a:latin typeface="Arial"/>
                <a:cs typeface="Arial"/>
              </a:rPr>
              <a:t>A</a:t>
            </a:r>
            <a:r>
              <a:rPr dirty="0" sz="700" spc="-5" b="1" u="dash">
                <a:latin typeface="Arial"/>
                <a:cs typeface="Arial"/>
              </a:rPr>
              <a:t>C </a:t>
            </a:r>
            <a:r>
              <a:rPr dirty="0" sz="700" b="1" u="dash">
                <a:latin typeface="Arial"/>
                <a:cs typeface="Arial"/>
              </a:rPr>
              <a:t>	</a:t>
            </a:r>
            <a:r>
              <a:rPr dirty="0" baseline="-7936" sz="1050" spc="-15" b="1" u="dash">
                <a:latin typeface="Arial"/>
                <a:cs typeface="Arial"/>
              </a:rPr>
              <a:t>O</a:t>
            </a:r>
            <a:r>
              <a:rPr dirty="0" baseline="-7936" sz="1050" spc="-22" b="1" u="dash">
                <a:latin typeface="Arial"/>
                <a:cs typeface="Arial"/>
              </a:rPr>
              <a:t>T</a:t>
            </a:r>
            <a:r>
              <a:rPr dirty="0" baseline="-7936" sz="1050" spc="-7" b="1" u="dash">
                <a:latin typeface="Arial"/>
                <a:cs typeface="Arial"/>
              </a:rPr>
              <a:t>SG </a:t>
            </a:r>
            <a:r>
              <a:rPr dirty="0" baseline="-7936" sz="1050" b="1" u="dash">
                <a:latin typeface="Arial"/>
                <a:cs typeface="Arial"/>
              </a:rPr>
              <a:t>	</a:t>
            </a:r>
            <a:endParaRPr baseline="-7936" sz="10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370834" y="5184978"/>
            <a:ext cx="4333240" cy="294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6685" marR="3668395" indent="34925">
              <a:lnSpc>
                <a:spcPct val="100000"/>
              </a:lnSpc>
            </a:pPr>
            <a:r>
              <a:rPr dirty="0" sz="500" spc="-10" b="1">
                <a:latin typeface="Arial"/>
                <a:cs typeface="Arial"/>
              </a:rPr>
              <a:t>W</a:t>
            </a:r>
            <a:r>
              <a:rPr dirty="0" sz="500" b="1">
                <a:latin typeface="Arial"/>
                <a:cs typeface="Arial"/>
              </a:rPr>
              <a:t>ould</a:t>
            </a:r>
            <a:r>
              <a:rPr dirty="0" sz="500" spc="-40" b="1">
                <a:latin typeface="Arial"/>
                <a:cs typeface="Arial"/>
              </a:rPr>
              <a:t> </a:t>
            </a:r>
            <a:r>
              <a:rPr dirty="0" sz="500" b="1">
                <a:latin typeface="Arial"/>
                <a:cs typeface="Arial"/>
              </a:rPr>
              <a:t>do</a:t>
            </a:r>
            <a:r>
              <a:rPr dirty="0" sz="500" spc="-20" b="1">
                <a:latin typeface="Arial"/>
                <a:cs typeface="Arial"/>
              </a:rPr>
              <a:t> A</a:t>
            </a:r>
            <a:r>
              <a:rPr dirty="0" sz="500" b="1">
                <a:latin typeface="Arial"/>
                <a:cs typeface="Arial"/>
              </a:rPr>
              <a:t>ide</a:t>
            </a:r>
            <a:r>
              <a:rPr dirty="0" sz="500" b="1">
                <a:latin typeface="Arial"/>
                <a:cs typeface="Arial"/>
              </a:rPr>
              <a:t> </a:t>
            </a:r>
            <a:r>
              <a:rPr dirty="0" sz="500" spc="-5" b="1">
                <a:latin typeface="Arial"/>
                <a:cs typeface="Arial"/>
              </a:rPr>
              <a:t>Be</a:t>
            </a:r>
            <a:r>
              <a:rPr dirty="0" sz="500" b="1">
                <a:latin typeface="Arial"/>
                <a:cs typeface="Arial"/>
              </a:rPr>
              <a:t>fo</a:t>
            </a:r>
            <a:r>
              <a:rPr dirty="0" sz="500" spc="-5" b="1">
                <a:latin typeface="Arial"/>
                <a:cs typeface="Arial"/>
              </a:rPr>
              <a:t>re</a:t>
            </a:r>
            <a:r>
              <a:rPr dirty="0" sz="500" b="1">
                <a:latin typeface="Arial"/>
                <a:cs typeface="Arial"/>
              </a:rPr>
              <a:t>/</a:t>
            </a:r>
            <a:r>
              <a:rPr dirty="0" sz="500" spc="-5" b="1">
                <a:latin typeface="Arial"/>
                <a:cs typeface="Arial"/>
              </a:rPr>
              <a:t>a</a:t>
            </a:r>
            <a:r>
              <a:rPr dirty="0" sz="500" b="1">
                <a:latin typeface="Arial"/>
                <a:cs typeface="Arial"/>
              </a:rPr>
              <a:t>ft</a:t>
            </a:r>
            <a:r>
              <a:rPr dirty="0" sz="500" spc="-5" b="1">
                <a:latin typeface="Arial"/>
                <a:cs typeface="Arial"/>
              </a:rPr>
              <a:t>e</a:t>
            </a:r>
            <a:r>
              <a:rPr dirty="0" sz="500" b="1">
                <a:latin typeface="Arial"/>
                <a:cs typeface="Arial"/>
              </a:rPr>
              <a:t>r</a:t>
            </a:r>
            <a:r>
              <a:rPr dirty="0" sz="500" spc="-25" b="1">
                <a:latin typeface="Arial"/>
                <a:cs typeface="Arial"/>
              </a:rPr>
              <a:t> </a:t>
            </a:r>
            <a:r>
              <a:rPr dirty="0" sz="500" spc="-5" b="1">
                <a:latin typeface="Arial"/>
                <a:cs typeface="Arial"/>
              </a:rPr>
              <a:t>CC</a:t>
            </a:r>
            <a:r>
              <a:rPr dirty="0" sz="500" b="1">
                <a:latin typeface="Arial"/>
                <a:cs typeface="Arial"/>
              </a:rPr>
              <a:t>C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  <a:tabLst>
                <a:tab pos="1433830" algn="l"/>
                <a:tab pos="2152015" algn="l"/>
                <a:tab pos="2758440" algn="l"/>
                <a:tab pos="3547745" algn="l"/>
                <a:tab pos="4010025" algn="l"/>
                <a:tab pos="4319905" algn="l"/>
              </a:tabLst>
            </a:pPr>
            <a:r>
              <a:rPr dirty="0" baseline="3968" sz="1050" spc="-7" b="1" u="dash">
                <a:latin typeface="Arial"/>
                <a:cs typeface="Arial"/>
              </a:rPr>
              <a:t>CCC </a:t>
            </a:r>
            <a:r>
              <a:rPr dirty="0" baseline="3968" sz="1050" spc="-7" b="1" u="dash">
                <a:latin typeface="Arial"/>
                <a:cs typeface="Arial"/>
              </a:rPr>
              <a:t> </a:t>
            </a:r>
            <a:r>
              <a:rPr dirty="0" baseline="3968" sz="1050" spc="-44" b="1" u="dash">
                <a:latin typeface="Arial"/>
                <a:cs typeface="Arial"/>
              </a:rPr>
              <a:t> </a:t>
            </a:r>
            <a:r>
              <a:rPr dirty="0" baseline="18518" sz="900" spc="-22" b="1" u="dash">
                <a:latin typeface="Arial"/>
                <a:cs typeface="Arial"/>
              </a:rPr>
              <a:t>A</a:t>
            </a:r>
            <a:r>
              <a:rPr dirty="0" baseline="18518" sz="900" b="1" u="dash">
                <a:latin typeface="Arial"/>
                <a:cs typeface="Arial"/>
              </a:rPr>
              <a:t>i</a:t>
            </a:r>
            <a:r>
              <a:rPr dirty="0" baseline="18518" sz="900" spc="7" b="1" u="dash">
                <a:latin typeface="Arial"/>
                <a:cs typeface="Arial"/>
              </a:rPr>
              <a:t>d</a:t>
            </a:r>
            <a:r>
              <a:rPr dirty="0" baseline="18518" sz="900" b="1" u="dash">
                <a:latin typeface="Arial"/>
                <a:cs typeface="Arial"/>
              </a:rPr>
              <a:t>e-</a:t>
            </a:r>
            <a:r>
              <a:rPr dirty="0" baseline="18518" sz="900" spc="7" b="1" u="dash">
                <a:latin typeface="Arial"/>
                <a:cs typeface="Arial"/>
              </a:rPr>
              <a:t>d</a:t>
            </a:r>
            <a:r>
              <a:rPr dirty="0" baseline="18518" sz="900" b="1" u="dash">
                <a:latin typeface="Arial"/>
                <a:cs typeface="Arial"/>
              </a:rPr>
              <a:t>e-Ca</a:t>
            </a:r>
            <a:r>
              <a:rPr dirty="0" baseline="18518" sz="900" spc="-7" b="1" u="dash">
                <a:latin typeface="Arial"/>
                <a:cs typeface="Arial"/>
              </a:rPr>
              <a:t>m</a:t>
            </a:r>
            <a:r>
              <a:rPr dirty="0" baseline="18518" sz="900" b="1" u="dash">
                <a:latin typeface="Arial"/>
                <a:cs typeface="Arial"/>
              </a:rPr>
              <a:t>p   </a:t>
            </a:r>
            <a:r>
              <a:rPr dirty="0" baseline="18518" sz="900" spc="60" b="1" u="dash">
                <a:latin typeface="Arial"/>
                <a:cs typeface="Arial"/>
              </a:rPr>
              <a:t> </a:t>
            </a:r>
            <a:r>
              <a:rPr dirty="0" baseline="3968" sz="1050" spc="-7" b="1" u="dash">
                <a:latin typeface="Arial"/>
                <a:cs typeface="Arial"/>
              </a:rPr>
              <a:t>BN S</a:t>
            </a:r>
            <a:r>
              <a:rPr dirty="0" baseline="3968" sz="1050" spc="-15" b="1" u="dash">
                <a:latin typeface="Arial"/>
                <a:cs typeface="Arial"/>
              </a:rPr>
              <a:t>taf</a:t>
            </a:r>
            <a:r>
              <a:rPr dirty="0" baseline="3968" sz="1050" spc="-7" b="1" u="dash">
                <a:latin typeface="Arial"/>
                <a:cs typeface="Arial"/>
              </a:rPr>
              <a:t>f </a:t>
            </a:r>
            <a:r>
              <a:rPr dirty="0" baseline="3968" sz="1050" b="1" u="dash">
                <a:latin typeface="Arial"/>
                <a:cs typeface="Arial"/>
              </a:rPr>
              <a:t>	</a:t>
            </a:r>
            <a:r>
              <a:rPr dirty="0" baseline="7936" sz="1050" spc="-15" b="1" u="dash">
                <a:latin typeface="Arial"/>
                <a:cs typeface="Arial"/>
              </a:rPr>
              <a:t>CO</a:t>
            </a:r>
            <a:r>
              <a:rPr dirty="0" baseline="7936" sz="1050" b="1" u="dash">
                <a:latin typeface="Arial"/>
                <a:cs typeface="Arial"/>
              </a:rPr>
              <a:t> </a:t>
            </a:r>
            <a:r>
              <a:rPr dirty="0" baseline="7936" sz="1050" spc="-7" b="1" u="dash">
                <a:latin typeface="Arial"/>
                <a:cs typeface="Arial"/>
              </a:rPr>
              <a:t>C</a:t>
            </a:r>
            <a:r>
              <a:rPr dirty="0" baseline="7936" sz="1050" spc="-7" b="1" u="dash">
                <a:latin typeface="Arial"/>
                <a:cs typeface="Arial"/>
              </a:rPr>
              <a:t>M</a:t>
            </a:r>
            <a:r>
              <a:rPr dirty="0" baseline="7936" sz="1050" spc="-7" b="1" u="dash">
                <a:latin typeface="Arial"/>
                <a:cs typeface="Arial"/>
              </a:rPr>
              <a:t>D </a:t>
            </a:r>
            <a:r>
              <a:rPr dirty="0" baseline="7936" sz="1050" b="1" u="dash">
                <a:latin typeface="Arial"/>
                <a:cs typeface="Arial"/>
              </a:rPr>
              <a:t>	</a:t>
            </a:r>
            <a:r>
              <a:rPr dirty="0" baseline="7936" sz="1050" spc="-22" b="1" u="dash">
                <a:latin typeface="Arial"/>
                <a:cs typeface="Arial"/>
              </a:rPr>
              <a:t>LT</a:t>
            </a:r>
            <a:r>
              <a:rPr dirty="0" baseline="7936" sz="1050" spc="-7" b="1" u="dash">
                <a:latin typeface="Arial"/>
                <a:cs typeface="Arial"/>
              </a:rPr>
              <a:t>H</a:t>
            </a:r>
            <a:r>
              <a:rPr dirty="0" baseline="7936" sz="1050" spc="-15" b="1" u="dash">
                <a:latin typeface="Arial"/>
                <a:cs typeface="Arial"/>
              </a:rPr>
              <a:t>T</a:t>
            </a:r>
            <a:r>
              <a:rPr dirty="0" baseline="7936" sz="1050" spc="-7" b="1" u="dash">
                <a:latin typeface="Arial"/>
                <a:cs typeface="Arial"/>
              </a:rPr>
              <a:t>/</a:t>
            </a:r>
            <a:r>
              <a:rPr dirty="0" baseline="7936" sz="1050" spc="-15" b="1" u="dash">
                <a:latin typeface="Arial"/>
                <a:cs typeface="Arial"/>
              </a:rPr>
              <a:t>I</a:t>
            </a:r>
            <a:r>
              <a:rPr dirty="0" baseline="7936" sz="1050" spc="-22" b="1" u="dash">
                <a:latin typeface="Arial"/>
                <a:cs typeface="Arial"/>
              </a:rPr>
              <a:t>L</a:t>
            </a:r>
            <a:r>
              <a:rPr dirty="0" baseline="7936" sz="1050" spc="-7" b="1" u="dash">
                <a:latin typeface="Arial"/>
                <a:cs typeface="Arial"/>
              </a:rPr>
              <a:t>E </a:t>
            </a:r>
            <a:r>
              <a:rPr dirty="0" baseline="7936" sz="1050" b="1" u="dash">
                <a:latin typeface="Arial"/>
                <a:cs typeface="Arial"/>
              </a:rPr>
              <a:t>	</a:t>
            </a:r>
            <a:r>
              <a:rPr dirty="0" baseline="3968" sz="1050" spc="-7" b="1" u="dash">
                <a:latin typeface="Arial"/>
                <a:cs typeface="Arial"/>
              </a:rPr>
              <a:t>M</a:t>
            </a:r>
            <a:r>
              <a:rPr dirty="0" baseline="3968" sz="1050" spc="-7" b="1" u="dash">
                <a:latin typeface="Arial"/>
                <a:cs typeface="Arial"/>
              </a:rPr>
              <a:t>EDCEN</a:t>
            </a:r>
            <a:r>
              <a:rPr dirty="0" baseline="3968" sz="1050" spc="-30" b="1" u="dash">
                <a:latin typeface="Arial"/>
                <a:cs typeface="Arial"/>
              </a:rPr>
              <a:t> </a:t>
            </a:r>
            <a:r>
              <a:rPr dirty="0" baseline="3968" sz="1050" spc="-7" b="1" u="dash">
                <a:latin typeface="Arial"/>
                <a:cs typeface="Arial"/>
              </a:rPr>
              <a:t>XO </a:t>
            </a:r>
            <a:r>
              <a:rPr dirty="0" baseline="3968" sz="1050" b="1" u="dash">
                <a:latin typeface="Arial"/>
                <a:cs typeface="Arial"/>
              </a:rPr>
              <a:t>	</a:t>
            </a:r>
            <a:r>
              <a:rPr dirty="0" baseline="7936" sz="1050" spc="-7" b="1" u="dash">
                <a:latin typeface="Arial"/>
                <a:cs typeface="Arial"/>
              </a:rPr>
              <a:t>DCA </a:t>
            </a:r>
            <a:r>
              <a:rPr dirty="0" baseline="7936" sz="1050" b="1" u="dash">
                <a:latin typeface="Arial"/>
                <a:cs typeface="Arial"/>
              </a:rPr>
              <a:t>	</a:t>
            </a:r>
            <a:r>
              <a:rPr dirty="0" sz="700" spc="-10" b="1" u="dash">
                <a:latin typeface="Arial"/>
                <a:cs typeface="Arial"/>
              </a:rPr>
              <a:t>O</a:t>
            </a:r>
            <a:r>
              <a:rPr dirty="0" sz="700" spc="-15" b="1" u="dash">
                <a:latin typeface="Arial"/>
                <a:cs typeface="Arial"/>
              </a:rPr>
              <a:t>T</a:t>
            </a:r>
            <a:r>
              <a:rPr dirty="0" sz="700" spc="-5" b="1" u="dash">
                <a:latin typeface="Arial"/>
                <a:cs typeface="Arial"/>
              </a:rPr>
              <a:t>SG </a:t>
            </a:r>
            <a:r>
              <a:rPr dirty="0" sz="700" b="1" u="dash">
                <a:latin typeface="Arial"/>
                <a:cs typeface="Arial"/>
              </a:rPr>
              <a:t>	</a:t>
            </a:r>
            <a:endParaRPr sz="7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398009" y="4291078"/>
            <a:ext cx="153670" cy="220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240" marR="5080" indent="-3175">
              <a:lnSpc>
                <a:spcPct val="100000"/>
              </a:lnSpc>
            </a:pPr>
            <a:r>
              <a:rPr dirty="0" sz="700" spc="-5" b="1">
                <a:latin typeface="Arial"/>
                <a:cs typeface="Arial"/>
              </a:rPr>
              <a:t>BN PA</a:t>
            </a:r>
            <a:endParaRPr sz="7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668014" y="4371596"/>
            <a:ext cx="4660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b="1">
                <a:latin typeface="Arial"/>
                <a:cs typeface="Arial"/>
              </a:rPr>
              <a:t>PA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spc="-5" b="1">
                <a:latin typeface="Arial"/>
                <a:cs typeface="Arial"/>
              </a:rPr>
              <a:t>S</a:t>
            </a:r>
            <a:r>
              <a:rPr dirty="0" sz="700" spc="-10" b="1">
                <a:latin typeface="Arial"/>
                <a:cs typeface="Arial"/>
              </a:rPr>
              <a:t>c</a:t>
            </a:r>
            <a:r>
              <a:rPr dirty="0" sz="700" spc="-15" b="1">
                <a:latin typeface="Arial"/>
                <a:cs typeface="Arial"/>
              </a:rPr>
              <a:t>hoo</a:t>
            </a:r>
            <a:r>
              <a:rPr dirty="0" sz="700" spc="-5" b="1">
                <a:latin typeface="Arial"/>
                <a:cs typeface="Arial"/>
              </a:rPr>
              <a:t>l</a:t>
            </a:r>
            <a:endParaRPr sz="7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765675" y="4297655"/>
            <a:ext cx="559435" cy="193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7955" marR="5080" indent="-135890">
              <a:lnSpc>
                <a:spcPct val="100000"/>
              </a:lnSpc>
            </a:pPr>
            <a:r>
              <a:rPr dirty="0" sz="600" b="1">
                <a:latin typeface="Arial"/>
                <a:cs typeface="Arial"/>
              </a:rPr>
              <a:t>Flig</a:t>
            </a:r>
            <a:r>
              <a:rPr dirty="0" sz="600" spc="-10" b="1">
                <a:latin typeface="Arial"/>
                <a:cs typeface="Arial"/>
              </a:rPr>
              <a:t>h</a:t>
            </a:r>
            <a:r>
              <a:rPr dirty="0" sz="600" b="1">
                <a:latin typeface="Arial"/>
                <a:cs typeface="Arial"/>
              </a:rPr>
              <a:t>t</a:t>
            </a:r>
            <a:r>
              <a:rPr dirty="0" sz="600" spc="-35" b="1">
                <a:latin typeface="Arial"/>
                <a:cs typeface="Arial"/>
              </a:rPr>
              <a:t> </a:t>
            </a:r>
            <a:r>
              <a:rPr dirty="0" sz="600" spc="-5" b="1">
                <a:latin typeface="Arial"/>
                <a:cs typeface="Arial"/>
              </a:rPr>
              <a:t>S</a:t>
            </a:r>
            <a:r>
              <a:rPr dirty="0" sz="600" spc="-10" b="1">
                <a:latin typeface="Arial"/>
                <a:cs typeface="Arial"/>
              </a:rPr>
              <a:t>ur</a:t>
            </a:r>
            <a:r>
              <a:rPr dirty="0" sz="600" b="1">
                <a:latin typeface="Arial"/>
                <a:cs typeface="Arial"/>
              </a:rPr>
              <a:t>geon</a:t>
            </a:r>
            <a:r>
              <a:rPr dirty="0" sz="600" b="1">
                <a:latin typeface="Arial"/>
                <a:cs typeface="Arial"/>
              </a:rPr>
              <a:t> Co</a:t>
            </a:r>
            <a:r>
              <a:rPr dirty="0" sz="600" spc="-10" b="1">
                <a:latin typeface="Arial"/>
                <a:cs typeface="Arial"/>
              </a:rPr>
              <a:t>ur</a:t>
            </a:r>
            <a:r>
              <a:rPr dirty="0" sz="600" b="1">
                <a:latin typeface="Arial"/>
                <a:cs typeface="Arial"/>
              </a:rPr>
              <a:t>se</a:t>
            </a:r>
            <a:endParaRPr sz="6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53390" y="4826052"/>
            <a:ext cx="792480" cy="501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100" spc="-5" b="1">
                <a:latin typeface="Arial"/>
                <a:cs typeface="Arial"/>
              </a:rPr>
              <a:t>CCC</a:t>
            </a:r>
            <a:endParaRPr sz="11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100" b="1">
                <a:latin typeface="Arial"/>
                <a:cs typeface="Arial"/>
              </a:rPr>
              <a:t>fol</a:t>
            </a:r>
            <a:r>
              <a:rPr dirty="0" sz="1100" spc="5" b="1">
                <a:latin typeface="Arial"/>
                <a:cs typeface="Arial"/>
              </a:rPr>
              <a:t>l</a:t>
            </a:r>
            <a:r>
              <a:rPr dirty="0" sz="1100" spc="-15" b="1">
                <a:latin typeface="Arial"/>
                <a:cs typeface="Arial"/>
              </a:rPr>
              <a:t>o</a:t>
            </a:r>
            <a:r>
              <a:rPr dirty="0" sz="1100" spc="15" b="1">
                <a:latin typeface="Arial"/>
                <a:cs typeface="Arial"/>
              </a:rPr>
              <a:t>w</a:t>
            </a:r>
            <a:r>
              <a:rPr dirty="0" sz="1100" b="1">
                <a:latin typeface="Arial"/>
                <a:cs typeface="Arial"/>
              </a:rPr>
              <a:t>ed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by</a:t>
            </a:r>
            <a:r>
              <a:rPr dirty="0" sz="110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</a:t>
            </a:r>
            <a:r>
              <a:rPr dirty="0" sz="1100" b="1">
                <a:latin typeface="Arial"/>
                <a:cs typeface="Arial"/>
              </a:rPr>
              <a:t>O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</a:t>
            </a:r>
            <a:r>
              <a:rPr dirty="0" sz="1100" b="1">
                <a:latin typeface="Arial"/>
                <a:cs typeface="Arial"/>
              </a:rPr>
              <a:t>MD</a:t>
            </a:r>
            <a:endParaRPr sz="11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17244" y="90742"/>
            <a:ext cx="1782445" cy="631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 i="1" u="sng">
                <a:solidFill>
                  <a:srgbClr val="FFFF00"/>
                </a:solidFill>
                <a:latin typeface="Arial"/>
                <a:cs typeface="Arial"/>
              </a:rPr>
              <a:t>Pos</a:t>
            </a:r>
            <a:r>
              <a:rPr dirty="0" sz="800" spc="-10" b="1" i="1" u="sng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z="800" b="1" i="1" u="sng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dirty="0" sz="800" spc="-15" b="1" i="1" u="sng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800" spc="-5" b="1" i="1" u="sng">
                <a:solidFill>
                  <a:srgbClr val="FFFF00"/>
                </a:solidFill>
                <a:latin typeface="Arial"/>
                <a:cs typeface="Arial"/>
              </a:rPr>
              <a:t>CC</a:t>
            </a:r>
            <a:r>
              <a:rPr dirty="0" sz="800" b="1" i="1" u="sng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800" spc="-5" b="1" i="1" u="sng">
                <a:solidFill>
                  <a:srgbClr val="FFFF00"/>
                </a:solidFill>
                <a:latin typeface="Arial"/>
                <a:cs typeface="Arial"/>
              </a:rPr>
              <a:t> Ass</a:t>
            </a:r>
            <a:r>
              <a:rPr dirty="0" sz="800" b="1" i="1" u="sng">
                <a:solidFill>
                  <a:srgbClr val="FFFF00"/>
                </a:solidFill>
                <a:latin typeface="Arial"/>
                <a:cs typeface="Arial"/>
              </a:rPr>
              <a:t>ign</a:t>
            </a:r>
            <a:r>
              <a:rPr dirty="0" sz="800" spc="5" b="1" i="1" u="sng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dirty="0" sz="800" spc="-5" b="1" i="1" u="sng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800" b="1" i="1" u="sng">
                <a:solidFill>
                  <a:srgbClr val="FFFF00"/>
                </a:solidFill>
                <a:latin typeface="Arial"/>
                <a:cs typeface="Arial"/>
              </a:rPr>
              <a:t>nt</a:t>
            </a:r>
            <a:r>
              <a:rPr dirty="0" sz="800" spc="-15" b="1" i="1" u="sng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800" b="1" i="1" u="sng">
                <a:solidFill>
                  <a:srgbClr val="FFFF00"/>
                </a:solidFill>
                <a:latin typeface="Arial"/>
                <a:cs typeface="Arial"/>
              </a:rPr>
              <a:t>Pr</a:t>
            </a:r>
            <a:r>
              <a:rPr dirty="0" sz="800" spc="-5" b="1" i="1" u="sng">
                <a:solidFill>
                  <a:srgbClr val="FFFF00"/>
                </a:solidFill>
                <a:latin typeface="Arial"/>
                <a:cs typeface="Arial"/>
              </a:rPr>
              <a:t>efe</a:t>
            </a:r>
            <a:r>
              <a:rPr dirty="0" sz="800" b="1" i="1" u="sng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dirty="0" sz="800" spc="-5" b="1" i="1" u="sng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800" b="1" i="1" u="sng">
                <a:solidFill>
                  <a:srgbClr val="FFFF00"/>
                </a:solidFill>
                <a:latin typeface="Arial"/>
                <a:cs typeface="Arial"/>
              </a:rPr>
              <a:t>nc</a:t>
            </a:r>
            <a:r>
              <a:rPr dirty="0" sz="800" spc="-10" b="1" i="1" u="sng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800" spc="-5" b="1" i="1" u="sng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800" b="1" i="1" u="sng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  <a:p>
            <a:pPr marL="137160" indent="-88265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Arial"/>
              <a:buAutoNum type="arabicParenR"/>
              <a:tabLst>
                <a:tab pos="137795" algn="l"/>
              </a:tabLst>
            </a:pP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dirty="0" sz="6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dirty="0" sz="6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dirty="0" sz="600" spc="-1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ston</a:t>
            </a:r>
            <a:r>
              <a:rPr dirty="0" sz="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600" spc="-5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600" spc="-1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ool)</a:t>
            </a:r>
            <a:endParaRPr sz="600">
              <a:latin typeface="Arial"/>
              <a:cs typeface="Arial"/>
            </a:endParaRPr>
          </a:p>
          <a:p>
            <a:pPr marL="137160" indent="-88265">
              <a:lnSpc>
                <a:spcPct val="100000"/>
              </a:lnSpc>
              <a:buClr>
                <a:srgbClr val="FFFFFF"/>
              </a:buClr>
              <a:buFont typeface="Arial"/>
              <a:buAutoNum type="arabicParenR"/>
              <a:tabLst>
                <a:tab pos="137795" algn="l"/>
              </a:tabLst>
            </a:pPr>
            <a:r>
              <a:rPr dirty="0" sz="600" spc="1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6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600" spc="5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6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HI</a:t>
            </a:r>
            <a:r>
              <a:rPr dirty="0" sz="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(COA</a:t>
            </a:r>
            <a:r>
              <a:rPr dirty="0" sz="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2)</a:t>
            </a:r>
            <a:endParaRPr sz="600">
              <a:latin typeface="Arial"/>
              <a:cs typeface="Arial"/>
            </a:endParaRPr>
          </a:p>
          <a:p>
            <a:pPr marL="137160" indent="-88265">
              <a:lnSpc>
                <a:spcPct val="100000"/>
              </a:lnSpc>
              <a:buClr>
                <a:srgbClr val="FFFFFF"/>
              </a:buClr>
              <a:buFont typeface="Arial"/>
              <a:buAutoNum type="arabicParenR"/>
              <a:tabLst>
                <a:tab pos="137795" algn="l"/>
              </a:tabLst>
            </a:pP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dirty="0" sz="6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6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agg</a:t>
            </a:r>
            <a:r>
              <a:rPr dirty="0" sz="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(4</a:t>
            </a:r>
            <a:r>
              <a:rPr dirty="0" sz="600" spc="1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baseline="27777" sz="600" spc="-7" b="1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dirty="0" baseline="27777" sz="6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27777" sz="600" spc="-6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1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6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6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600" spc="-5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6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600">
              <a:latin typeface="Arial"/>
              <a:cs typeface="Arial"/>
            </a:endParaRPr>
          </a:p>
          <a:p>
            <a:pPr marL="137160" indent="-88265">
              <a:lnSpc>
                <a:spcPct val="100000"/>
              </a:lnSpc>
              <a:buClr>
                <a:srgbClr val="FFFFFF"/>
              </a:buClr>
              <a:buFont typeface="Arial"/>
              <a:buAutoNum type="arabicParenR"/>
              <a:tabLst>
                <a:tab pos="137795" algn="l"/>
              </a:tabLst>
            </a:pP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dirty="0" sz="6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600" spc="-1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600" spc="-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600">
              <a:latin typeface="Arial"/>
              <a:cs typeface="Arial"/>
            </a:endParaRPr>
          </a:p>
          <a:p>
            <a:pPr marL="137160" indent="-88265">
              <a:lnSpc>
                <a:spcPct val="100000"/>
              </a:lnSpc>
              <a:buClr>
                <a:srgbClr val="FFFFFF"/>
              </a:buClr>
              <a:buFont typeface="Arial"/>
              <a:buAutoNum type="arabicParenR"/>
              <a:tabLst>
                <a:tab pos="137795" algn="l"/>
              </a:tabLst>
            </a:pP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dirty="0" sz="6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6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agg</a:t>
            </a:r>
            <a:r>
              <a:rPr dirty="0" sz="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(82D </a:t>
            </a:r>
            <a:r>
              <a:rPr dirty="0" sz="600" spc="-1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BN</a:t>
            </a:r>
            <a:r>
              <a:rPr dirty="0" sz="6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600" spc="-1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600" spc="-5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6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219190" y="3139823"/>
            <a:ext cx="212090" cy="220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7625" marR="5080" indent="-35560">
              <a:lnSpc>
                <a:spcPct val="100000"/>
              </a:lnSpc>
            </a:pPr>
            <a:r>
              <a:rPr dirty="0" sz="700" spc="-5" b="1">
                <a:latin typeface="Arial"/>
                <a:cs typeface="Arial"/>
              </a:rPr>
              <a:t>M</a:t>
            </a:r>
            <a:r>
              <a:rPr dirty="0" sz="700" spc="-20" b="1">
                <a:latin typeface="Arial"/>
                <a:cs typeface="Arial"/>
              </a:rPr>
              <a:t>A</a:t>
            </a:r>
            <a:r>
              <a:rPr dirty="0" sz="700" spc="-5" b="1">
                <a:latin typeface="Arial"/>
                <a:cs typeface="Arial"/>
              </a:rPr>
              <a:t>J</a:t>
            </a:r>
            <a:r>
              <a:rPr dirty="0" sz="700" spc="-5" b="1">
                <a:latin typeface="Arial"/>
                <a:cs typeface="Arial"/>
              </a:rPr>
              <a:t> BZ</a:t>
            </a:r>
            <a:endParaRPr sz="7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911085" y="3146300"/>
            <a:ext cx="200660" cy="220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3180" marR="5080" indent="-30480">
              <a:lnSpc>
                <a:spcPct val="100000"/>
              </a:lnSpc>
            </a:pPr>
            <a:r>
              <a:rPr dirty="0" sz="700" spc="-30">
                <a:latin typeface="Arial"/>
                <a:cs typeface="Arial"/>
              </a:rPr>
              <a:t>M</a:t>
            </a:r>
            <a:r>
              <a:rPr dirty="0" sz="700" spc="-5">
                <a:latin typeface="Arial"/>
                <a:cs typeface="Arial"/>
              </a:rPr>
              <a:t>AJ</a:t>
            </a:r>
            <a:r>
              <a:rPr dirty="0" sz="700" spc="-5">
                <a:latin typeface="Arial"/>
                <a:cs typeface="Arial"/>
              </a:rPr>
              <a:t> PZ</a:t>
            </a:r>
            <a:endParaRPr sz="7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903209" y="4082311"/>
            <a:ext cx="1097280" cy="472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90500">
              <a:lnSpc>
                <a:spcPct val="100000"/>
              </a:lnSpc>
            </a:pPr>
            <a:r>
              <a:rPr dirty="0" sz="1600" spc="-15" b="1" i="1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600" spc="-15" b="1" i="1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dirty="0" sz="1600" spc="-10" b="1" i="1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600" spc="-20" b="1" i="1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600" spc="-10" b="1" i="1">
                <a:solidFill>
                  <a:srgbClr val="FFFFFF"/>
                </a:solidFill>
                <a:latin typeface="Gill Sans MT"/>
                <a:cs typeface="Gill Sans MT"/>
              </a:rPr>
              <a:t>ent</a:t>
            </a:r>
            <a:r>
              <a:rPr dirty="0" sz="1600" spc="-10" b="1" i="1">
                <a:solidFill>
                  <a:srgbClr val="FFFFFF"/>
                </a:solidFill>
                <a:latin typeface="Gill Sans MT"/>
                <a:cs typeface="Gill Sans MT"/>
              </a:rPr>
              <a:t> C</a:t>
            </a:r>
            <a:r>
              <a:rPr dirty="0" sz="1600" spc="-15" b="1" i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1600" spc="-20" b="1" i="1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600" spc="-10" b="1" i="1">
                <a:solidFill>
                  <a:srgbClr val="FFFFFF"/>
                </a:solidFill>
                <a:latin typeface="Gill Sans MT"/>
                <a:cs typeface="Gill Sans MT"/>
              </a:rPr>
              <a:t>eer</a:t>
            </a:r>
            <a:r>
              <a:rPr dirty="0" sz="1600" spc="5" b="1" i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600" spc="-65" b="1" i="1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600" spc="-15" b="1" i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1600" spc="-10" b="1" i="1">
                <a:solidFill>
                  <a:srgbClr val="FFFFFF"/>
                </a:solidFill>
                <a:latin typeface="Gill Sans MT"/>
                <a:cs typeface="Gill Sans MT"/>
              </a:rPr>
              <a:t>th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684011" y="6555133"/>
            <a:ext cx="2247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b="1">
                <a:latin typeface="Arial"/>
                <a:cs typeface="Arial"/>
              </a:rPr>
              <a:t>2</a:t>
            </a:r>
            <a:r>
              <a:rPr dirty="0" sz="700" spc="5" b="1">
                <a:latin typeface="Arial"/>
                <a:cs typeface="Arial"/>
              </a:rPr>
              <a:t> </a:t>
            </a:r>
            <a:r>
              <a:rPr dirty="0" sz="700" spc="-35" b="1">
                <a:latin typeface="Arial"/>
                <a:cs typeface="Arial"/>
              </a:rPr>
              <a:t>y</a:t>
            </a:r>
            <a:r>
              <a:rPr dirty="0" sz="700" spc="-5" b="1">
                <a:latin typeface="Arial"/>
                <a:cs typeface="Arial"/>
              </a:rPr>
              <a:t>/o</a:t>
            </a:r>
            <a:endParaRPr sz="7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360414" y="6555133"/>
            <a:ext cx="2247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b="1">
                <a:latin typeface="Arial"/>
                <a:cs typeface="Arial"/>
              </a:rPr>
              <a:t>3</a:t>
            </a:r>
            <a:r>
              <a:rPr dirty="0" sz="700" spc="5" b="1">
                <a:latin typeface="Arial"/>
                <a:cs typeface="Arial"/>
              </a:rPr>
              <a:t> </a:t>
            </a:r>
            <a:r>
              <a:rPr dirty="0" sz="700" spc="-35" b="1">
                <a:latin typeface="Arial"/>
                <a:cs typeface="Arial"/>
              </a:rPr>
              <a:t>y</a:t>
            </a:r>
            <a:r>
              <a:rPr dirty="0" sz="700" spc="-5" b="1">
                <a:latin typeface="Arial"/>
                <a:cs typeface="Arial"/>
              </a:rPr>
              <a:t>/o</a:t>
            </a:r>
            <a:endParaRPr sz="7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979666" y="6555133"/>
            <a:ext cx="2247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b="1">
                <a:latin typeface="Arial"/>
                <a:cs typeface="Arial"/>
              </a:rPr>
              <a:t>4</a:t>
            </a:r>
            <a:r>
              <a:rPr dirty="0" sz="700" spc="5" b="1">
                <a:latin typeface="Arial"/>
                <a:cs typeface="Arial"/>
              </a:rPr>
              <a:t> </a:t>
            </a:r>
            <a:r>
              <a:rPr dirty="0" sz="700" spc="-35" b="1">
                <a:latin typeface="Arial"/>
                <a:cs typeface="Arial"/>
              </a:rPr>
              <a:t>y</a:t>
            </a:r>
            <a:r>
              <a:rPr dirty="0" sz="700" spc="-5" b="1">
                <a:latin typeface="Arial"/>
                <a:cs typeface="Arial"/>
              </a:rPr>
              <a:t>/o</a:t>
            </a:r>
            <a:endParaRPr sz="7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528686" y="6555133"/>
            <a:ext cx="57340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b="1">
                <a:latin typeface="Arial"/>
                <a:cs typeface="Arial"/>
              </a:rPr>
              <a:t>Ki</a:t>
            </a:r>
            <a:r>
              <a:rPr dirty="0" sz="700" spc="-15" b="1">
                <a:latin typeface="Arial"/>
                <a:cs typeface="Arial"/>
              </a:rPr>
              <a:t>nd</a:t>
            </a:r>
            <a:r>
              <a:rPr dirty="0" sz="700" spc="-10" b="1">
                <a:latin typeface="Arial"/>
                <a:cs typeface="Arial"/>
              </a:rPr>
              <a:t>e</a:t>
            </a:r>
            <a:r>
              <a:rPr dirty="0" sz="700" spc="-5" b="1">
                <a:latin typeface="Arial"/>
                <a:cs typeface="Arial"/>
              </a:rPr>
              <a:t>r</a:t>
            </a:r>
            <a:r>
              <a:rPr dirty="0" sz="700" spc="-15" b="1">
                <a:latin typeface="Arial"/>
                <a:cs typeface="Arial"/>
              </a:rPr>
              <a:t>g</a:t>
            </a:r>
            <a:r>
              <a:rPr dirty="0" sz="700" spc="-10" b="1">
                <a:latin typeface="Arial"/>
                <a:cs typeface="Arial"/>
              </a:rPr>
              <a:t>a</a:t>
            </a:r>
            <a:r>
              <a:rPr dirty="0" sz="700" spc="-5" b="1">
                <a:latin typeface="Arial"/>
                <a:cs typeface="Arial"/>
              </a:rPr>
              <a:t>r</a:t>
            </a:r>
            <a:r>
              <a:rPr dirty="0" sz="700" spc="-10" b="1">
                <a:latin typeface="Arial"/>
                <a:cs typeface="Arial"/>
              </a:rPr>
              <a:t>te</a:t>
            </a:r>
            <a:r>
              <a:rPr dirty="0" sz="700" spc="-5" b="1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066289" y="6331247"/>
            <a:ext cx="3162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 b="1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dirty="0" sz="1000" b="1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000" spc="-5" b="1">
                <a:solidFill>
                  <a:srgbClr val="FFFFFF"/>
                </a:solidFill>
                <a:latin typeface="Gill Sans MT"/>
                <a:cs typeface="Gill Sans MT"/>
              </a:rPr>
              <a:t>fe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84733" y="5982861"/>
            <a:ext cx="58483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 marR="5080" indent="-26034">
              <a:lnSpc>
                <a:spcPct val="100000"/>
              </a:lnSpc>
            </a:pPr>
            <a:r>
              <a:rPr dirty="0" sz="1000" spc="-10" b="1" i="1">
                <a:solidFill>
                  <a:srgbClr val="FFFFFF"/>
                </a:solidFill>
                <a:latin typeface="Gill Sans MT"/>
                <a:cs typeface="Gill Sans MT"/>
              </a:rPr>
              <a:t>Con</a:t>
            </a:r>
            <a:r>
              <a:rPr dirty="0" sz="1000" spc="-10" b="1" i="1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1000" spc="-5" b="1" i="1">
                <a:solidFill>
                  <a:srgbClr val="FFFFFF"/>
                </a:solidFill>
                <a:latin typeface="Gill Sans MT"/>
                <a:cs typeface="Gill Sans MT"/>
              </a:rPr>
              <a:t>inu</a:t>
            </a:r>
            <a:r>
              <a:rPr dirty="0" sz="1000" spc="-15" b="1" i="1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dirty="0" sz="1000" spc="-5" b="1" i="1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dirty="0" sz="1000" spc="-5" b="1" i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000" spc="-20" b="1" i="1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1000" spc="-15" b="1" i="1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dirty="0" sz="1000" spc="-10" b="1" i="1">
                <a:solidFill>
                  <a:srgbClr val="FFFFFF"/>
                </a:solidFill>
                <a:latin typeface="Gill Sans MT"/>
                <a:cs typeface="Gill Sans MT"/>
              </a:rPr>
              <a:t>ach</a:t>
            </a:r>
            <a:r>
              <a:rPr dirty="0" sz="1000" b="1" i="1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000" spc="-10" b="1" i="1">
                <a:solidFill>
                  <a:srgbClr val="FFFFFF"/>
                </a:solidFill>
                <a:latin typeface="Gill Sans MT"/>
                <a:cs typeface="Gill Sans MT"/>
              </a:rPr>
              <a:t>ng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18033" y="4162034"/>
            <a:ext cx="721995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10" b="1">
                <a:latin typeface="Arial"/>
                <a:cs typeface="Arial"/>
              </a:rPr>
              <a:t>CCC</a:t>
            </a:r>
            <a:endParaRPr sz="1000">
              <a:latin typeface="Arial"/>
              <a:cs typeface="Arial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follo</a:t>
            </a:r>
            <a:r>
              <a:rPr dirty="0" sz="1000" spc="0" b="1">
                <a:latin typeface="Arial"/>
                <a:cs typeface="Arial"/>
              </a:rPr>
              <a:t>w</a:t>
            </a:r>
            <a:r>
              <a:rPr dirty="0" sz="1000" spc="-10" b="1">
                <a:latin typeface="Arial"/>
                <a:cs typeface="Arial"/>
              </a:rPr>
              <a:t>ed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by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P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10" b="1">
                <a:latin typeface="Arial"/>
                <a:cs typeface="Arial"/>
              </a:rPr>
              <a:t>chool</a:t>
            </a:r>
            <a:endParaRPr sz="10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472564" y="4399077"/>
            <a:ext cx="48260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Gill Sans MT"/>
                <a:cs typeface="Gill Sans MT"/>
              </a:rPr>
              <a:t>C</a:t>
            </a:r>
            <a:r>
              <a:rPr dirty="0" sz="1100" spc="5" b="1">
                <a:latin typeface="Gill Sans MT"/>
                <a:cs typeface="Gill Sans MT"/>
              </a:rPr>
              <a:t>O</a:t>
            </a:r>
            <a:r>
              <a:rPr dirty="0" sz="1100" b="1">
                <a:latin typeface="Gill Sans MT"/>
                <a:cs typeface="Gill Sans MT"/>
              </a:rPr>
              <a:t>A1: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472564" y="4856277"/>
            <a:ext cx="48260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100" spc="5" b="1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100" b="1">
                <a:solidFill>
                  <a:srgbClr val="FFFFFF"/>
                </a:solidFill>
                <a:latin typeface="Gill Sans MT"/>
                <a:cs typeface="Gill Sans MT"/>
              </a:rPr>
              <a:t>A2: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472564" y="5313858"/>
            <a:ext cx="48260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Gill Sans MT"/>
                <a:cs typeface="Gill Sans MT"/>
              </a:rPr>
              <a:t>C</a:t>
            </a:r>
            <a:r>
              <a:rPr dirty="0" sz="1100" spc="5" b="1">
                <a:latin typeface="Gill Sans MT"/>
                <a:cs typeface="Gill Sans MT"/>
              </a:rPr>
              <a:t>O</a:t>
            </a:r>
            <a:r>
              <a:rPr dirty="0" sz="1100" b="1">
                <a:latin typeface="Gill Sans MT"/>
                <a:cs typeface="Gill Sans MT"/>
              </a:rPr>
              <a:t>A3: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276590" y="6074762"/>
            <a:ext cx="443865" cy="118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0">
                <a:latin typeface="Arial"/>
                <a:cs typeface="Arial"/>
              </a:rPr>
              <a:t>11</a:t>
            </a:r>
            <a:r>
              <a:rPr dirty="0" baseline="24691" sz="675" spc="7">
                <a:latin typeface="Arial"/>
                <a:cs typeface="Arial"/>
              </a:rPr>
              <a:t>th</a:t>
            </a:r>
            <a:r>
              <a:rPr dirty="0" baseline="24691" sz="675">
                <a:latin typeface="Arial"/>
                <a:cs typeface="Arial"/>
              </a:rPr>
              <a:t> </a:t>
            </a:r>
            <a:r>
              <a:rPr dirty="0" baseline="24691" sz="675" spc="-67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G</a:t>
            </a:r>
            <a:r>
              <a:rPr dirty="0" sz="700" spc="-15">
                <a:latin typeface="Arial"/>
                <a:cs typeface="Arial"/>
              </a:rPr>
              <a:t>r</a:t>
            </a:r>
            <a:r>
              <a:rPr dirty="0" sz="700" spc="-10">
                <a:latin typeface="Arial"/>
                <a:cs typeface="Arial"/>
              </a:rPr>
              <a:t>ad</a:t>
            </a:r>
            <a:r>
              <a:rPr dirty="0" sz="700" spc="-5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305545" y="6551164"/>
            <a:ext cx="390525" cy="118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0">
                <a:latin typeface="Arial"/>
                <a:cs typeface="Arial"/>
              </a:rPr>
              <a:t>1</a:t>
            </a:r>
            <a:r>
              <a:rPr dirty="0" baseline="24691" sz="675" spc="-7">
                <a:latin typeface="Arial"/>
                <a:cs typeface="Arial"/>
              </a:rPr>
              <a:t>s</a:t>
            </a:r>
            <a:r>
              <a:rPr dirty="0" baseline="24691" sz="675" spc="7">
                <a:latin typeface="Arial"/>
                <a:cs typeface="Arial"/>
              </a:rPr>
              <a:t>t</a:t>
            </a:r>
            <a:r>
              <a:rPr dirty="0" baseline="24691" sz="675">
                <a:latin typeface="Arial"/>
                <a:cs typeface="Arial"/>
              </a:rPr>
              <a:t> </a:t>
            </a:r>
            <a:r>
              <a:rPr dirty="0" baseline="24691" sz="675" spc="-67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G</a:t>
            </a:r>
            <a:r>
              <a:rPr dirty="0" sz="700" spc="-15">
                <a:latin typeface="Arial"/>
                <a:cs typeface="Arial"/>
              </a:rPr>
              <a:t>r</a:t>
            </a:r>
            <a:r>
              <a:rPr dirty="0" sz="700" spc="-10">
                <a:latin typeface="Arial"/>
                <a:cs typeface="Arial"/>
              </a:rPr>
              <a:t>ad</a:t>
            </a:r>
            <a:r>
              <a:rPr dirty="0" sz="700" spc="-5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693923" y="3167737"/>
            <a:ext cx="421005" cy="193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4930" marR="5080" indent="-62865">
              <a:lnSpc>
                <a:spcPct val="100000"/>
              </a:lnSpc>
            </a:pPr>
            <a:r>
              <a:rPr dirty="0" sz="600" b="1">
                <a:latin typeface="Arial"/>
                <a:cs typeface="Arial"/>
              </a:rPr>
              <a:t>DOR (C</a:t>
            </a:r>
            <a:r>
              <a:rPr dirty="0" sz="600" spc="-10" b="1">
                <a:latin typeface="Arial"/>
                <a:cs typeface="Arial"/>
              </a:rPr>
              <a:t>P</a:t>
            </a:r>
            <a:r>
              <a:rPr dirty="0" sz="600" spc="15" b="1">
                <a:latin typeface="Arial"/>
                <a:cs typeface="Arial"/>
              </a:rPr>
              <a:t>T</a:t>
            </a:r>
            <a:r>
              <a:rPr dirty="0" sz="600" b="1">
                <a:latin typeface="Arial"/>
                <a:cs typeface="Arial"/>
              </a:rPr>
              <a:t>)</a:t>
            </a:r>
            <a:r>
              <a:rPr dirty="0" sz="600" b="1">
                <a:latin typeface="Arial"/>
                <a:cs typeface="Arial"/>
              </a:rPr>
              <a:t> 22 NOV</a:t>
            </a:r>
            <a:endParaRPr sz="6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925827" y="3926689"/>
            <a:ext cx="58674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latin typeface="Arial"/>
                <a:cs typeface="Arial"/>
              </a:rPr>
              <a:t>R</a:t>
            </a:r>
            <a:r>
              <a:rPr dirty="0" sz="600" spc="-5">
                <a:latin typeface="Arial"/>
                <a:cs typeface="Arial"/>
              </a:rPr>
              <a:t>C</a:t>
            </a:r>
            <a:r>
              <a:rPr dirty="0" sz="600">
                <a:latin typeface="Arial"/>
                <a:cs typeface="Arial"/>
              </a:rPr>
              <a:t>(</a:t>
            </a:r>
            <a:r>
              <a:rPr dirty="0" sz="600" spc="-5">
                <a:latin typeface="Arial"/>
                <a:cs typeface="Arial"/>
              </a:rPr>
              <a:t>S</a:t>
            </a:r>
            <a:r>
              <a:rPr dirty="0" sz="600">
                <a:latin typeface="Arial"/>
                <a:cs typeface="Arial"/>
              </a:rPr>
              <a:t>) </a:t>
            </a:r>
            <a:r>
              <a:rPr dirty="0" sz="600" spc="-10">
                <a:latin typeface="Arial"/>
                <a:cs typeface="Arial"/>
              </a:rPr>
              <a:t>M</a:t>
            </a:r>
            <a:r>
              <a:rPr dirty="0" sz="600" spc="-5">
                <a:latin typeface="Arial"/>
                <a:cs typeface="Arial"/>
              </a:rPr>
              <a:t>E</a:t>
            </a:r>
            <a:r>
              <a:rPr dirty="0" sz="600">
                <a:latin typeface="Arial"/>
                <a:cs typeface="Arial"/>
              </a:rPr>
              <a:t>DO</a:t>
            </a:r>
            <a:r>
              <a:rPr dirty="0" sz="600" spc="-5">
                <a:latin typeface="Arial"/>
                <a:cs typeface="Arial"/>
              </a:rPr>
              <a:t>P</a:t>
            </a:r>
            <a:r>
              <a:rPr dirty="0" sz="600">
                <a:latin typeface="Arial"/>
                <a:cs typeface="Arial"/>
              </a:rPr>
              <a:t>S</a:t>
            </a:r>
            <a:endParaRPr sz="6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977644" y="4018129"/>
            <a:ext cx="481965" cy="193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15570">
              <a:lnSpc>
                <a:spcPct val="100000"/>
              </a:lnSpc>
            </a:pPr>
            <a:r>
              <a:rPr dirty="0" sz="600">
                <a:latin typeface="Arial"/>
                <a:cs typeface="Arial"/>
              </a:rPr>
              <a:t>Off</a:t>
            </a:r>
            <a:r>
              <a:rPr dirty="0" sz="600" spc="10">
                <a:latin typeface="Arial"/>
                <a:cs typeface="Arial"/>
              </a:rPr>
              <a:t>i</a:t>
            </a:r>
            <a:r>
              <a:rPr dirty="0" sz="600">
                <a:latin typeface="Arial"/>
                <a:cs typeface="Arial"/>
              </a:rPr>
              <a:t>cer</a:t>
            </a:r>
            <a:r>
              <a:rPr dirty="0" sz="600">
                <a:latin typeface="Arial"/>
                <a:cs typeface="Arial"/>
              </a:rPr>
              <a:t> (</a:t>
            </a:r>
            <a:r>
              <a:rPr dirty="0" sz="600" spc="-5">
                <a:latin typeface="Arial"/>
                <a:cs typeface="Arial"/>
              </a:rPr>
              <a:t>A</a:t>
            </a:r>
            <a:r>
              <a:rPr dirty="0" sz="600">
                <a:latin typeface="Arial"/>
                <a:cs typeface="Arial"/>
              </a:rPr>
              <a:t>fghan</a:t>
            </a:r>
            <a:r>
              <a:rPr dirty="0" sz="600" spc="10">
                <a:latin typeface="Arial"/>
                <a:cs typeface="Arial"/>
              </a:rPr>
              <a:t>i</a:t>
            </a:r>
            <a:r>
              <a:rPr dirty="0" sz="600">
                <a:latin typeface="Arial"/>
                <a:cs typeface="Arial"/>
              </a:rPr>
              <a:t>stan)</a:t>
            </a:r>
            <a:endParaRPr sz="6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396610" y="4383153"/>
            <a:ext cx="3651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b="1">
                <a:latin typeface="Arial"/>
                <a:cs typeface="Arial"/>
              </a:rPr>
              <a:t>C</a:t>
            </a:r>
            <a:r>
              <a:rPr dirty="0" sz="700" spc="-15" b="1">
                <a:latin typeface="Arial"/>
                <a:cs typeface="Arial"/>
              </a:rPr>
              <a:t>A</a:t>
            </a:r>
            <a:r>
              <a:rPr dirty="0" sz="700" spc="-5" b="1">
                <a:latin typeface="Arial"/>
                <a:cs typeface="Arial"/>
              </a:rPr>
              <a:t>B</a:t>
            </a:r>
            <a:r>
              <a:rPr dirty="0" sz="700" spc="10" b="1">
                <a:latin typeface="Arial"/>
                <a:cs typeface="Arial"/>
              </a:rPr>
              <a:t> </a:t>
            </a:r>
            <a:r>
              <a:rPr dirty="0" sz="700" spc="-5" b="1">
                <a:latin typeface="Arial"/>
                <a:cs typeface="Arial"/>
              </a:rPr>
              <a:t>PA</a:t>
            </a:r>
            <a:endParaRPr sz="7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514980" y="5365213"/>
            <a:ext cx="434975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16839">
              <a:lnSpc>
                <a:spcPct val="125699"/>
              </a:lnSpc>
            </a:pPr>
            <a:r>
              <a:rPr dirty="0" baseline="-15873" sz="1050" spc="-15" b="1">
                <a:latin typeface="Arial"/>
                <a:cs typeface="Arial"/>
              </a:rPr>
              <a:t>44</a:t>
            </a:r>
            <a:r>
              <a:rPr dirty="0" sz="450" b="1">
                <a:latin typeface="Arial"/>
                <a:cs typeface="Arial"/>
              </a:rPr>
              <a:t>TH</a:t>
            </a:r>
            <a:r>
              <a:rPr dirty="0" sz="450" spc="-5" b="1">
                <a:latin typeface="Arial"/>
                <a:cs typeface="Arial"/>
              </a:rPr>
              <a:t> </a:t>
            </a:r>
            <a:r>
              <a:rPr dirty="0" sz="700" spc="-5" b="1">
                <a:latin typeface="Arial"/>
                <a:cs typeface="Arial"/>
              </a:rPr>
              <a:t>M</a:t>
            </a:r>
            <a:r>
              <a:rPr dirty="0" sz="700" spc="-5" b="1">
                <a:latin typeface="Arial"/>
                <a:cs typeface="Arial"/>
              </a:rPr>
              <a:t>ED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spc="-5" b="1">
                <a:latin typeface="Arial"/>
                <a:cs typeface="Arial"/>
              </a:rPr>
              <a:t>BDE</a:t>
            </a:r>
            <a:endParaRPr sz="7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505201" y="4899154"/>
            <a:ext cx="42989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b="1">
                <a:latin typeface="Arial"/>
                <a:cs typeface="Arial"/>
              </a:rPr>
              <a:t>M</a:t>
            </a:r>
            <a:r>
              <a:rPr dirty="0" sz="700" spc="-10" b="1">
                <a:latin typeface="Arial"/>
                <a:cs typeface="Arial"/>
              </a:rPr>
              <a:t>EDCOM</a:t>
            </a:r>
            <a:endParaRPr sz="7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530601" y="4386201"/>
            <a:ext cx="349885" cy="220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700" spc="-20" b="1">
                <a:latin typeface="Arial"/>
                <a:cs typeface="Arial"/>
              </a:rPr>
              <a:t>A</a:t>
            </a:r>
            <a:r>
              <a:rPr dirty="0" sz="700" spc="-5" b="1">
                <a:latin typeface="Arial"/>
                <a:cs typeface="Arial"/>
              </a:rPr>
              <a:t>M</a:t>
            </a:r>
            <a:r>
              <a:rPr dirty="0" sz="700" spc="-5" b="1">
                <a:latin typeface="Arial"/>
                <a:cs typeface="Arial"/>
              </a:rPr>
              <a:t>EDD</a:t>
            </a:r>
            <a:endParaRPr sz="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700" spc="-5" b="1">
                <a:latin typeface="Arial"/>
                <a:cs typeface="Arial"/>
              </a:rPr>
              <a:t>C&amp;S</a:t>
            </a:r>
            <a:endParaRPr sz="7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809490" y="4726053"/>
            <a:ext cx="15811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0" b="1">
                <a:latin typeface="Arial"/>
                <a:cs typeface="Arial"/>
              </a:rPr>
              <a:t>CO</a:t>
            </a:r>
            <a:endParaRPr sz="7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376929" y="4383153"/>
            <a:ext cx="217804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b="1">
                <a:latin typeface="Arial"/>
                <a:cs typeface="Arial"/>
              </a:rPr>
              <a:t>CCC</a:t>
            </a:r>
            <a:endParaRPr sz="7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753358" y="4642587"/>
            <a:ext cx="673735" cy="193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5725" marR="5080" indent="-73660">
              <a:lnSpc>
                <a:spcPct val="100000"/>
              </a:lnSpc>
            </a:pPr>
            <a:r>
              <a:rPr dirty="0" sz="600" b="1">
                <a:latin typeface="Arial"/>
                <a:cs typeface="Arial"/>
              </a:rPr>
              <a:t>Healt</a:t>
            </a:r>
            <a:r>
              <a:rPr dirty="0" sz="600" spc="-10" b="1">
                <a:latin typeface="Arial"/>
                <a:cs typeface="Arial"/>
              </a:rPr>
              <a:t>h</a:t>
            </a:r>
            <a:r>
              <a:rPr dirty="0" sz="600" b="1">
                <a:latin typeface="Arial"/>
                <a:cs typeface="Arial"/>
              </a:rPr>
              <a:t>ca</a:t>
            </a:r>
            <a:r>
              <a:rPr dirty="0" sz="600" spc="-10" b="1">
                <a:latin typeface="Arial"/>
                <a:cs typeface="Arial"/>
              </a:rPr>
              <a:t>r</a:t>
            </a:r>
            <a:r>
              <a:rPr dirty="0" sz="600" b="1">
                <a:latin typeface="Arial"/>
                <a:cs typeface="Arial"/>
              </a:rPr>
              <a:t>e</a:t>
            </a:r>
            <a:r>
              <a:rPr dirty="0" sz="600" spc="10" b="1">
                <a:latin typeface="Arial"/>
                <a:cs typeface="Arial"/>
              </a:rPr>
              <a:t> </a:t>
            </a:r>
            <a:r>
              <a:rPr dirty="0" sz="600" spc="-15" b="1">
                <a:latin typeface="Arial"/>
                <a:cs typeface="Arial"/>
              </a:rPr>
              <a:t>A</a:t>
            </a:r>
            <a:r>
              <a:rPr dirty="0" sz="600" b="1">
                <a:latin typeface="Arial"/>
                <a:cs typeface="Arial"/>
              </a:rPr>
              <a:t>d</a:t>
            </a:r>
            <a:r>
              <a:rPr dirty="0" sz="600" spc="-10" b="1">
                <a:latin typeface="Arial"/>
                <a:cs typeface="Arial"/>
              </a:rPr>
              <a:t>m</a:t>
            </a:r>
            <a:r>
              <a:rPr dirty="0" sz="600" b="1">
                <a:latin typeface="Arial"/>
                <a:cs typeface="Arial"/>
              </a:rPr>
              <a:t>in</a:t>
            </a:r>
            <a:r>
              <a:rPr dirty="0" sz="600" b="1">
                <a:latin typeface="Arial"/>
                <a:cs typeface="Arial"/>
              </a:rPr>
              <a:t> </a:t>
            </a:r>
            <a:r>
              <a:rPr dirty="0" sz="600" spc="-5" b="1">
                <a:latin typeface="Arial"/>
                <a:cs typeface="Arial"/>
              </a:rPr>
              <a:t>P</a:t>
            </a:r>
            <a:r>
              <a:rPr dirty="0" sz="600" b="1">
                <a:latin typeface="Arial"/>
                <a:cs typeface="Arial"/>
              </a:rPr>
              <a:t>ositi</a:t>
            </a:r>
            <a:r>
              <a:rPr dirty="0" sz="600" spc="5" b="1">
                <a:latin typeface="Arial"/>
                <a:cs typeface="Arial"/>
              </a:rPr>
              <a:t>o</a:t>
            </a:r>
            <a:r>
              <a:rPr dirty="0" sz="600" b="1">
                <a:latin typeface="Arial"/>
                <a:cs typeface="Arial"/>
              </a:rPr>
              <a:t>n</a:t>
            </a:r>
            <a:r>
              <a:rPr dirty="0" sz="600" spc="-45" b="1">
                <a:latin typeface="Arial"/>
                <a:cs typeface="Arial"/>
              </a:rPr>
              <a:t> </a:t>
            </a:r>
            <a:r>
              <a:rPr dirty="0" sz="600" b="1">
                <a:latin typeface="Arial"/>
                <a:cs typeface="Arial"/>
              </a:rPr>
              <a:t>(</a:t>
            </a:r>
            <a:r>
              <a:rPr dirty="0" sz="600" spc="15" b="1">
                <a:latin typeface="Arial"/>
                <a:cs typeface="Arial"/>
              </a:rPr>
              <a:t>T</a:t>
            </a:r>
            <a:r>
              <a:rPr dirty="0" sz="600" b="1">
                <a:latin typeface="Arial"/>
                <a:cs typeface="Arial"/>
              </a:rPr>
              <a:t>DA</a:t>
            </a:r>
            <a:endParaRPr sz="6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372739" y="4492500"/>
            <a:ext cx="761365" cy="117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0" b="1">
                <a:latin typeface="Arial"/>
                <a:cs typeface="Arial"/>
              </a:rPr>
              <a:t>9</a:t>
            </a:r>
            <a:r>
              <a:rPr dirty="0" sz="700" spc="-10" b="1">
                <a:latin typeface="Arial"/>
                <a:cs typeface="Arial"/>
              </a:rPr>
              <a:t>w</a:t>
            </a:r>
            <a:r>
              <a:rPr dirty="0" sz="700" spc="-10" b="1">
                <a:latin typeface="Arial"/>
                <a:cs typeface="Arial"/>
              </a:rPr>
              <a:t>k</a:t>
            </a:r>
            <a:r>
              <a:rPr dirty="0" sz="700" spc="-5" b="1">
                <a:latin typeface="Arial"/>
                <a:cs typeface="Arial"/>
              </a:rPr>
              <a:t>s</a:t>
            </a:r>
            <a:r>
              <a:rPr dirty="0" sz="700" b="1">
                <a:latin typeface="Arial"/>
                <a:cs typeface="Arial"/>
              </a:rPr>
              <a:t>  </a:t>
            </a:r>
            <a:r>
              <a:rPr dirty="0" sz="700" spc="40" b="1">
                <a:latin typeface="Arial"/>
                <a:cs typeface="Arial"/>
              </a:rPr>
              <a:t> </a:t>
            </a:r>
            <a:r>
              <a:rPr dirty="0" baseline="3968" sz="1050" spc="-15" b="1">
                <a:latin typeface="Arial"/>
                <a:cs typeface="Arial"/>
              </a:rPr>
              <a:t>2</a:t>
            </a:r>
            <a:r>
              <a:rPr dirty="0" baseline="3968" sz="1050" spc="-7" b="1">
                <a:latin typeface="Arial"/>
                <a:cs typeface="Arial"/>
              </a:rPr>
              <a:t>9</a:t>
            </a:r>
            <a:r>
              <a:rPr dirty="0" baseline="3968" sz="1050" spc="7" b="1">
                <a:latin typeface="Arial"/>
                <a:cs typeface="Arial"/>
              </a:rPr>
              <a:t> </a:t>
            </a:r>
            <a:r>
              <a:rPr dirty="0" baseline="3968" sz="1050" spc="-15" b="1">
                <a:latin typeface="Arial"/>
                <a:cs typeface="Arial"/>
              </a:rPr>
              <a:t>m</a:t>
            </a:r>
            <a:r>
              <a:rPr dirty="0" baseline="3968" sz="1050" spc="-22" b="1">
                <a:latin typeface="Arial"/>
                <a:cs typeface="Arial"/>
              </a:rPr>
              <a:t>on</a:t>
            </a:r>
            <a:r>
              <a:rPr dirty="0" baseline="3968" sz="1050" spc="-15" b="1">
                <a:latin typeface="Arial"/>
                <a:cs typeface="Arial"/>
              </a:rPr>
              <a:t>t</a:t>
            </a:r>
            <a:r>
              <a:rPr dirty="0" baseline="3968" sz="1050" spc="-22" b="1">
                <a:latin typeface="Arial"/>
                <a:cs typeface="Arial"/>
              </a:rPr>
              <a:t>h</a:t>
            </a:r>
            <a:r>
              <a:rPr dirty="0" baseline="3968" sz="1050" spc="-7" b="1">
                <a:latin typeface="Arial"/>
                <a:cs typeface="Arial"/>
              </a:rPr>
              <a:t>s</a:t>
            </a:r>
            <a:endParaRPr baseline="3968" sz="105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372739" y="4945128"/>
            <a:ext cx="24130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0" b="1">
                <a:latin typeface="Arial"/>
                <a:cs typeface="Arial"/>
              </a:rPr>
              <a:t>9</a:t>
            </a:r>
            <a:r>
              <a:rPr dirty="0" sz="700" spc="-10" b="1">
                <a:latin typeface="Arial"/>
                <a:cs typeface="Arial"/>
              </a:rPr>
              <a:t>w</a:t>
            </a:r>
            <a:r>
              <a:rPr dirty="0" sz="700" spc="-10" b="1">
                <a:latin typeface="Arial"/>
                <a:cs typeface="Arial"/>
              </a:rPr>
              <a:t>k</a:t>
            </a:r>
            <a:r>
              <a:rPr dirty="0" sz="700" spc="-5" b="1">
                <a:latin typeface="Arial"/>
                <a:cs typeface="Arial"/>
              </a:rPr>
              <a:t>s</a:t>
            </a:r>
            <a:endParaRPr sz="7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366642" y="5454779"/>
            <a:ext cx="1122680" cy="123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2434" algn="l"/>
                <a:tab pos="980440" algn="l"/>
              </a:tabLst>
            </a:pPr>
            <a:r>
              <a:rPr dirty="0" baseline="3968" sz="1050" spc="-15" b="1">
                <a:latin typeface="Arial"/>
                <a:cs typeface="Arial"/>
              </a:rPr>
              <a:t>9</a:t>
            </a:r>
            <a:r>
              <a:rPr dirty="0" baseline="3968" sz="1050" spc="-15" b="1">
                <a:latin typeface="Arial"/>
                <a:cs typeface="Arial"/>
              </a:rPr>
              <a:t>w</a:t>
            </a:r>
            <a:r>
              <a:rPr dirty="0" baseline="3968" sz="1050" spc="-15" b="1">
                <a:latin typeface="Arial"/>
                <a:cs typeface="Arial"/>
              </a:rPr>
              <a:t>k</a:t>
            </a:r>
            <a:r>
              <a:rPr dirty="0" baseline="3968" sz="1050" spc="-7" b="1">
                <a:latin typeface="Arial"/>
                <a:cs typeface="Arial"/>
              </a:rPr>
              <a:t>s</a:t>
            </a:r>
            <a:r>
              <a:rPr dirty="0" baseline="3968" sz="1050" b="1">
                <a:latin typeface="Arial"/>
                <a:cs typeface="Arial"/>
              </a:rPr>
              <a:t>	</a:t>
            </a:r>
            <a:r>
              <a:rPr dirty="0" sz="700" spc="-10" b="1">
                <a:latin typeface="Arial"/>
                <a:cs typeface="Arial"/>
              </a:rPr>
              <a:t>12-1</a:t>
            </a:r>
            <a:r>
              <a:rPr dirty="0" sz="700" spc="-5" b="1">
                <a:latin typeface="Arial"/>
                <a:cs typeface="Arial"/>
              </a:rPr>
              <a:t>8</a:t>
            </a:r>
            <a:r>
              <a:rPr dirty="0" sz="700" b="1">
                <a:latin typeface="Arial"/>
                <a:cs typeface="Arial"/>
              </a:rPr>
              <a:t>	</a:t>
            </a:r>
            <a:r>
              <a:rPr dirty="0" sz="700" spc="-10" b="1">
                <a:latin typeface="Arial"/>
                <a:cs typeface="Arial"/>
              </a:rPr>
              <a:t>1</a:t>
            </a:r>
            <a:r>
              <a:rPr dirty="0" sz="700" spc="-35" b="1">
                <a:latin typeface="Arial"/>
                <a:cs typeface="Arial"/>
              </a:rPr>
              <a:t>y</a:t>
            </a:r>
            <a:r>
              <a:rPr dirty="0" sz="700" spc="-5" b="1">
                <a:latin typeface="Arial"/>
                <a:cs typeface="Arial"/>
              </a:rPr>
              <a:t>r</a:t>
            </a:r>
            <a:endParaRPr sz="7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380357" y="4505327"/>
            <a:ext cx="22987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b="1">
                <a:latin typeface="Arial"/>
                <a:cs typeface="Arial"/>
              </a:rPr>
              <a:t>2</a:t>
            </a:r>
            <a:r>
              <a:rPr dirty="0" sz="700" spc="5" b="1">
                <a:latin typeface="Arial"/>
                <a:cs typeface="Arial"/>
              </a:rPr>
              <a:t> </a:t>
            </a:r>
            <a:r>
              <a:rPr dirty="0" sz="700" spc="-35" b="1">
                <a:latin typeface="Arial"/>
                <a:cs typeface="Arial"/>
              </a:rPr>
              <a:t>y</a:t>
            </a:r>
            <a:r>
              <a:rPr dirty="0" sz="700" spc="-5" b="1">
                <a:latin typeface="Arial"/>
                <a:cs typeface="Arial"/>
              </a:rPr>
              <a:t>rs</a:t>
            </a:r>
            <a:endParaRPr sz="7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932934" y="4511804"/>
            <a:ext cx="24130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0" b="1">
                <a:latin typeface="Arial"/>
                <a:cs typeface="Arial"/>
              </a:rPr>
              <a:t>6</a:t>
            </a:r>
            <a:r>
              <a:rPr dirty="0" sz="700" spc="-10" b="1">
                <a:latin typeface="Arial"/>
                <a:cs typeface="Arial"/>
              </a:rPr>
              <a:t>w</a:t>
            </a:r>
            <a:r>
              <a:rPr dirty="0" sz="700" spc="-10" b="1">
                <a:latin typeface="Arial"/>
                <a:cs typeface="Arial"/>
              </a:rPr>
              <a:t>k</a:t>
            </a:r>
            <a:r>
              <a:rPr dirty="0" sz="700" spc="-5" b="1">
                <a:latin typeface="Arial"/>
                <a:cs typeface="Arial"/>
              </a:rPr>
              <a:t>s</a:t>
            </a:r>
            <a:endParaRPr sz="7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467858" y="4498977"/>
            <a:ext cx="22987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b="1">
                <a:latin typeface="Arial"/>
                <a:cs typeface="Arial"/>
              </a:rPr>
              <a:t>2</a:t>
            </a:r>
            <a:r>
              <a:rPr dirty="0" sz="700" spc="5" b="1">
                <a:latin typeface="Arial"/>
                <a:cs typeface="Arial"/>
              </a:rPr>
              <a:t> </a:t>
            </a:r>
            <a:r>
              <a:rPr dirty="0" sz="700" spc="-35" b="1">
                <a:latin typeface="Arial"/>
                <a:cs typeface="Arial"/>
              </a:rPr>
              <a:t>y</a:t>
            </a:r>
            <a:r>
              <a:rPr dirty="0" sz="700" spc="-5" b="1">
                <a:latin typeface="Arial"/>
                <a:cs typeface="Arial"/>
              </a:rPr>
              <a:t>rs</a:t>
            </a:r>
            <a:endParaRPr sz="7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913759" y="4954653"/>
            <a:ext cx="342900" cy="220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9690">
              <a:lnSpc>
                <a:spcPct val="100000"/>
              </a:lnSpc>
            </a:pPr>
            <a:r>
              <a:rPr dirty="0" sz="700" spc="-10" b="1">
                <a:latin typeface="Arial"/>
                <a:cs typeface="Arial"/>
              </a:rPr>
              <a:t>24-36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700" spc="-10" b="1">
                <a:latin typeface="Arial"/>
                <a:cs typeface="Arial"/>
              </a:rPr>
              <a:t>m</a:t>
            </a:r>
            <a:r>
              <a:rPr dirty="0" sz="700" spc="-15" b="1">
                <a:latin typeface="Arial"/>
                <a:cs typeface="Arial"/>
              </a:rPr>
              <a:t>on</a:t>
            </a:r>
            <a:r>
              <a:rPr dirty="0" sz="700" spc="-10" b="1">
                <a:latin typeface="Arial"/>
                <a:cs typeface="Arial"/>
              </a:rPr>
              <a:t>t</a:t>
            </a:r>
            <a:r>
              <a:rPr dirty="0" sz="700" spc="-15" b="1">
                <a:latin typeface="Arial"/>
                <a:cs typeface="Arial"/>
              </a:rPr>
              <a:t>h</a:t>
            </a:r>
            <a:r>
              <a:rPr dirty="0" sz="700" spc="-5" b="1">
                <a:latin typeface="Arial"/>
                <a:cs typeface="Arial"/>
              </a:rPr>
              <a:t>s</a:t>
            </a:r>
            <a:endParaRPr sz="7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4720844" y="4961003"/>
            <a:ext cx="1207135" cy="220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6990">
              <a:lnSpc>
                <a:spcPts val="819"/>
              </a:lnSpc>
              <a:tabLst>
                <a:tab pos="574675" algn="l"/>
              </a:tabLst>
            </a:pPr>
            <a:r>
              <a:rPr dirty="0" sz="700" spc="-10" b="1">
                <a:latin typeface="Arial"/>
                <a:cs typeface="Arial"/>
              </a:rPr>
              <a:t>18</a:t>
            </a:r>
            <a:r>
              <a:rPr dirty="0" sz="700" spc="-10" b="1">
                <a:latin typeface="Arial"/>
                <a:cs typeface="Arial"/>
              </a:rPr>
              <a:t>-2</a:t>
            </a:r>
            <a:r>
              <a:rPr dirty="0" sz="700" spc="-5" b="1">
                <a:latin typeface="Arial"/>
                <a:cs typeface="Arial"/>
              </a:rPr>
              <a:t>4</a:t>
            </a:r>
            <a:r>
              <a:rPr dirty="0" sz="700" b="1">
                <a:latin typeface="Arial"/>
                <a:cs typeface="Arial"/>
              </a:rPr>
              <a:t>	</a:t>
            </a:r>
            <a:r>
              <a:rPr dirty="0" sz="700" spc="-10" b="1">
                <a:latin typeface="Arial"/>
                <a:cs typeface="Arial"/>
              </a:rPr>
              <a:t>2</a:t>
            </a:r>
            <a:r>
              <a:rPr dirty="0" sz="700" spc="-35" b="1">
                <a:latin typeface="Arial"/>
                <a:cs typeface="Arial"/>
              </a:rPr>
              <a:t>y</a:t>
            </a:r>
            <a:r>
              <a:rPr dirty="0" sz="700" spc="-5" b="1">
                <a:latin typeface="Arial"/>
                <a:cs typeface="Arial"/>
              </a:rPr>
              <a:t>r</a:t>
            </a:r>
            <a:r>
              <a:rPr dirty="0" sz="700" spc="-10" b="1">
                <a:latin typeface="Arial"/>
                <a:cs typeface="Arial"/>
              </a:rPr>
              <a:t>s</a:t>
            </a:r>
            <a:r>
              <a:rPr dirty="0" sz="700" spc="-5" b="1">
                <a:latin typeface="Arial"/>
                <a:cs typeface="Arial"/>
              </a:rPr>
              <a:t>/</a:t>
            </a:r>
            <a:r>
              <a:rPr dirty="0" sz="700" spc="-10" b="1">
                <a:latin typeface="Arial"/>
                <a:cs typeface="Arial"/>
              </a:rPr>
              <a:t>1</a:t>
            </a:r>
            <a:r>
              <a:rPr dirty="0" sz="700" spc="-10" b="1">
                <a:latin typeface="Arial"/>
                <a:cs typeface="Arial"/>
              </a:rPr>
              <a:t>0</a:t>
            </a:r>
            <a:r>
              <a:rPr dirty="0" sz="700" spc="-10" b="1">
                <a:latin typeface="Arial"/>
                <a:cs typeface="Arial"/>
              </a:rPr>
              <a:t>m</a:t>
            </a:r>
            <a:r>
              <a:rPr dirty="0" sz="700" spc="-15" b="1">
                <a:latin typeface="Arial"/>
                <a:cs typeface="Arial"/>
              </a:rPr>
              <a:t>o</a:t>
            </a:r>
            <a:r>
              <a:rPr dirty="0" sz="700" b="1">
                <a:latin typeface="Arial"/>
                <a:cs typeface="Arial"/>
              </a:rPr>
              <a:t>n</a:t>
            </a:r>
            <a:r>
              <a:rPr dirty="0" sz="700" spc="-10" b="1">
                <a:latin typeface="Arial"/>
                <a:cs typeface="Arial"/>
              </a:rPr>
              <a:t>t</a:t>
            </a:r>
            <a:r>
              <a:rPr dirty="0" sz="700" spc="-15" b="1">
                <a:latin typeface="Arial"/>
                <a:cs typeface="Arial"/>
              </a:rPr>
              <a:t>h</a:t>
            </a:r>
            <a:r>
              <a:rPr dirty="0" sz="700" spc="-5" b="1">
                <a:latin typeface="Arial"/>
                <a:cs typeface="Arial"/>
              </a:rPr>
              <a:t>s</a:t>
            </a:r>
            <a:r>
              <a:rPr dirty="0" sz="700" spc="-5" b="1">
                <a:latin typeface="Arial"/>
                <a:cs typeface="Arial"/>
              </a:rPr>
              <a:t> m</a:t>
            </a:r>
            <a:r>
              <a:rPr dirty="0" sz="700" spc="-15" b="1">
                <a:latin typeface="Arial"/>
                <a:cs typeface="Arial"/>
              </a:rPr>
              <a:t>o</a:t>
            </a:r>
            <a:r>
              <a:rPr dirty="0" sz="700" spc="-15" b="1">
                <a:latin typeface="Arial"/>
                <a:cs typeface="Arial"/>
              </a:rPr>
              <a:t>n</a:t>
            </a:r>
            <a:r>
              <a:rPr dirty="0" sz="700" spc="-10" b="1">
                <a:latin typeface="Arial"/>
                <a:cs typeface="Arial"/>
              </a:rPr>
              <a:t>t</a:t>
            </a:r>
            <a:r>
              <a:rPr dirty="0" sz="700" spc="-15" b="1">
                <a:latin typeface="Arial"/>
                <a:cs typeface="Arial"/>
              </a:rPr>
              <a:t>h</a:t>
            </a:r>
            <a:r>
              <a:rPr dirty="0" sz="700" spc="-5" b="1">
                <a:latin typeface="Arial"/>
                <a:cs typeface="Arial"/>
              </a:rPr>
              <a:t>s</a:t>
            </a:r>
            <a:endParaRPr sz="7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407914" y="5505706"/>
            <a:ext cx="1097280" cy="115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60425" algn="l"/>
              </a:tabLst>
            </a:pPr>
            <a:r>
              <a:rPr dirty="0" sz="700" spc="-10" b="1">
                <a:latin typeface="Arial"/>
                <a:cs typeface="Arial"/>
              </a:rPr>
              <a:t>2</a:t>
            </a:r>
            <a:r>
              <a:rPr dirty="0" sz="700" spc="-35" b="1">
                <a:latin typeface="Arial"/>
                <a:cs typeface="Arial"/>
              </a:rPr>
              <a:t>y</a:t>
            </a:r>
            <a:r>
              <a:rPr dirty="0" sz="700" spc="-5" b="1">
                <a:latin typeface="Arial"/>
                <a:cs typeface="Arial"/>
              </a:rPr>
              <a:t>r</a:t>
            </a:r>
            <a:r>
              <a:rPr dirty="0" sz="700" spc="-10" b="1">
                <a:latin typeface="Arial"/>
                <a:cs typeface="Arial"/>
              </a:rPr>
              <a:t>s</a:t>
            </a:r>
            <a:r>
              <a:rPr dirty="0" sz="700" spc="-5" b="1">
                <a:latin typeface="Arial"/>
                <a:cs typeface="Arial"/>
              </a:rPr>
              <a:t>/</a:t>
            </a:r>
            <a:r>
              <a:rPr dirty="0" sz="700" spc="-10" b="1">
                <a:latin typeface="Arial"/>
                <a:cs typeface="Arial"/>
              </a:rPr>
              <a:t>10</a:t>
            </a:r>
            <a:r>
              <a:rPr dirty="0" sz="700" spc="-10" b="1">
                <a:latin typeface="Arial"/>
                <a:cs typeface="Arial"/>
              </a:rPr>
              <a:t>m</a:t>
            </a:r>
            <a:r>
              <a:rPr dirty="0" sz="700" spc="-15" b="1">
                <a:latin typeface="Arial"/>
                <a:cs typeface="Arial"/>
              </a:rPr>
              <a:t>o</a:t>
            </a:r>
            <a:r>
              <a:rPr dirty="0" sz="700" b="1">
                <a:latin typeface="Arial"/>
                <a:cs typeface="Arial"/>
              </a:rPr>
              <a:t>n</a:t>
            </a:r>
            <a:r>
              <a:rPr dirty="0" sz="700" spc="-10" b="1">
                <a:latin typeface="Arial"/>
                <a:cs typeface="Arial"/>
              </a:rPr>
              <a:t>t</a:t>
            </a:r>
            <a:r>
              <a:rPr dirty="0" sz="700" spc="-15" b="1">
                <a:latin typeface="Arial"/>
                <a:cs typeface="Arial"/>
              </a:rPr>
              <a:t>h</a:t>
            </a:r>
            <a:r>
              <a:rPr dirty="0" sz="700" spc="-5" b="1">
                <a:latin typeface="Arial"/>
                <a:cs typeface="Arial"/>
              </a:rPr>
              <a:t>s </a:t>
            </a:r>
            <a:r>
              <a:rPr dirty="0" sz="700" b="1">
                <a:latin typeface="Arial"/>
                <a:cs typeface="Arial"/>
              </a:rPr>
              <a:t>	</a:t>
            </a:r>
            <a:r>
              <a:rPr dirty="0" sz="700" spc="-10" b="1">
                <a:latin typeface="Arial"/>
                <a:cs typeface="Arial"/>
              </a:rPr>
              <a:t>12-18</a:t>
            </a:r>
            <a:endParaRPr sz="7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877561" y="5477004"/>
            <a:ext cx="2501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0" b="1">
                <a:latin typeface="Arial"/>
                <a:cs typeface="Arial"/>
              </a:rPr>
              <a:t>18-24</a:t>
            </a:r>
            <a:endParaRPr sz="7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4830317" y="5583735"/>
            <a:ext cx="34290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0" b="1">
                <a:latin typeface="Arial"/>
                <a:cs typeface="Arial"/>
              </a:rPr>
              <a:t>m</a:t>
            </a:r>
            <a:r>
              <a:rPr dirty="0" sz="700" spc="-15" b="1">
                <a:latin typeface="Arial"/>
                <a:cs typeface="Arial"/>
              </a:rPr>
              <a:t>on</a:t>
            </a:r>
            <a:r>
              <a:rPr dirty="0" sz="700" spc="-10" b="1">
                <a:latin typeface="Arial"/>
                <a:cs typeface="Arial"/>
              </a:rPr>
              <a:t>t</a:t>
            </a:r>
            <a:r>
              <a:rPr dirty="0" sz="700" spc="-15" b="1">
                <a:latin typeface="Arial"/>
                <a:cs typeface="Arial"/>
              </a:rPr>
              <a:t>h</a:t>
            </a:r>
            <a:r>
              <a:rPr dirty="0" sz="700" spc="-5" b="1">
                <a:latin typeface="Arial"/>
                <a:cs typeface="Arial"/>
              </a:rPr>
              <a:t>s</a:t>
            </a:r>
            <a:endParaRPr sz="7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3739641" y="5570933"/>
            <a:ext cx="34290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0" b="1">
                <a:latin typeface="Arial"/>
                <a:cs typeface="Arial"/>
              </a:rPr>
              <a:t>m</a:t>
            </a:r>
            <a:r>
              <a:rPr dirty="0" sz="700" spc="-15" b="1">
                <a:latin typeface="Arial"/>
                <a:cs typeface="Arial"/>
              </a:rPr>
              <a:t>on</a:t>
            </a:r>
            <a:r>
              <a:rPr dirty="0" sz="700" spc="-10" b="1">
                <a:latin typeface="Arial"/>
                <a:cs typeface="Arial"/>
              </a:rPr>
              <a:t>t</a:t>
            </a:r>
            <a:r>
              <a:rPr dirty="0" sz="700" spc="-15" b="1">
                <a:latin typeface="Arial"/>
                <a:cs typeface="Arial"/>
              </a:rPr>
              <a:t>h</a:t>
            </a:r>
            <a:r>
              <a:rPr dirty="0" sz="700" spc="-5" b="1">
                <a:latin typeface="Arial"/>
                <a:cs typeface="Arial"/>
              </a:rPr>
              <a:t>s</a:t>
            </a:r>
            <a:endParaRPr sz="7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7625333" y="474932"/>
            <a:ext cx="139890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4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2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12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24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July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6863842" y="4718052"/>
            <a:ext cx="21717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b="1">
                <a:latin typeface="Arial"/>
                <a:cs typeface="Arial"/>
              </a:rPr>
              <a:t>DCA</a:t>
            </a:r>
            <a:endParaRPr sz="700">
              <a:latin typeface="Arial"/>
              <a:cs typeface="Arial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7245095" y="4929954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0" y="21521"/>
                </a:moveTo>
                <a:lnTo>
                  <a:pt x="4277" y="8247"/>
                </a:lnTo>
                <a:lnTo>
                  <a:pt x="15169" y="0"/>
                </a:lnTo>
                <a:lnTo>
                  <a:pt x="31790" y="2071"/>
                </a:lnTo>
                <a:lnTo>
                  <a:pt x="41989" y="9611"/>
                </a:lnTo>
                <a:lnTo>
                  <a:pt x="45704" y="20679"/>
                </a:lnTo>
                <a:lnTo>
                  <a:pt x="41587" y="34390"/>
                </a:lnTo>
                <a:lnTo>
                  <a:pt x="31038" y="42850"/>
                </a:lnTo>
                <a:lnTo>
                  <a:pt x="14253" y="40975"/>
                </a:lnTo>
                <a:lnTo>
                  <a:pt x="3931" y="33666"/>
                </a:lnTo>
                <a:lnTo>
                  <a:pt x="37" y="22826"/>
                </a:lnTo>
                <a:lnTo>
                  <a:pt x="0" y="21521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7287768" y="5449595"/>
            <a:ext cx="47625" cy="41910"/>
          </a:xfrm>
          <a:custGeom>
            <a:avLst/>
            <a:gdLst/>
            <a:ahLst/>
            <a:cxnLst/>
            <a:rect l="l" t="t" r="r" b="b"/>
            <a:pathLst>
              <a:path w="47625" h="41910">
                <a:moveTo>
                  <a:pt x="15624" y="0"/>
                </a:moveTo>
                <a:lnTo>
                  <a:pt x="4390" y="7960"/>
                </a:lnTo>
                <a:lnTo>
                  <a:pt x="0" y="20802"/>
                </a:lnTo>
                <a:lnTo>
                  <a:pt x="72" y="22535"/>
                </a:lnTo>
                <a:lnTo>
                  <a:pt x="4250" y="32800"/>
                </a:lnTo>
                <a:lnTo>
                  <a:pt x="14945" y="39659"/>
                </a:lnTo>
                <a:lnTo>
                  <a:pt x="32283" y="41357"/>
                </a:lnTo>
                <a:lnTo>
                  <a:pt x="43047" y="33110"/>
                </a:lnTo>
                <a:lnTo>
                  <a:pt x="47212" y="19664"/>
                </a:lnTo>
                <a:lnTo>
                  <a:pt x="43276" y="9103"/>
                </a:lnTo>
                <a:lnTo>
                  <a:pt x="32746" y="1948"/>
                </a:lnTo>
                <a:lnTo>
                  <a:pt x="1562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7287768" y="5449595"/>
            <a:ext cx="47625" cy="41910"/>
          </a:xfrm>
          <a:custGeom>
            <a:avLst/>
            <a:gdLst/>
            <a:ahLst/>
            <a:cxnLst/>
            <a:rect l="l" t="t" r="r" b="b"/>
            <a:pathLst>
              <a:path w="47625" h="41910">
                <a:moveTo>
                  <a:pt x="0" y="20802"/>
                </a:moveTo>
                <a:lnTo>
                  <a:pt x="4390" y="7960"/>
                </a:lnTo>
                <a:lnTo>
                  <a:pt x="15624" y="0"/>
                </a:lnTo>
                <a:lnTo>
                  <a:pt x="32746" y="1948"/>
                </a:lnTo>
                <a:lnTo>
                  <a:pt x="43276" y="9103"/>
                </a:lnTo>
                <a:lnTo>
                  <a:pt x="47212" y="19664"/>
                </a:lnTo>
                <a:lnTo>
                  <a:pt x="43047" y="33110"/>
                </a:lnTo>
                <a:lnTo>
                  <a:pt x="32283" y="41357"/>
                </a:lnTo>
                <a:lnTo>
                  <a:pt x="14945" y="39659"/>
                </a:lnTo>
                <a:lnTo>
                  <a:pt x="4250" y="32800"/>
                </a:lnTo>
                <a:lnTo>
                  <a:pt x="72" y="22535"/>
                </a:lnTo>
                <a:lnTo>
                  <a:pt x="0" y="20802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 txBox="1"/>
          <p:nvPr/>
        </p:nvSpPr>
        <p:spPr>
          <a:xfrm>
            <a:off x="6807454" y="5459986"/>
            <a:ext cx="792480" cy="198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50"/>
              </a:lnSpc>
            </a:pPr>
            <a:r>
              <a:rPr dirty="0" sz="700" spc="-5" b="1">
                <a:latin typeface="Arial"/>
                <a:cs typeface="Arial"/>
              </a:rPr>
              <a:t>M</a:t>
            </a:r>
            <a:r>
              <a:rPr dirty="0" sz="700" spc="-5" b="1">
                <a:latin typeface="Arial"/>
                <a:cs typeface="Arial"/>
              </a:rPr>
              <a:t>EDD</a:t>
            </a:r>
            <a:r>
              <a:rPr dirty="0" sz="700" spc="-20" b="1">
                <a:latin typeface="Arial"/>
                <a:cs typeface="Arial"/>
              </a:rPr>
              <a:t>A</a:t>
            </a:r>
            <a:r>
              <a:rPr dirty="0" sz="700" spc="-5" b="1">
                <a:latin typeface="Arial"/>
                <a:cs typeface="Arial"/>
              </a:rPr>
              <a:t>C</a:t>
            </a:r>
            <a:endParaRPr sz="700">
              <a:latin typeface="Arial"/>
              <a:cs typeface="Arial"/>
            </a:endParaRPr>
          </a:p>
          <a:p>
            <a:pPr marL="91440">
              <a:lnSpc>
                <a:spcPts val="750"/>
              </a:lnSpc>
              <a:tabLst>
                <a:tab pos="600075" algn="l"/>
              </a:tabLst>
            </a:pPr>
            <a:r>
              <a:rPr dirty="0" sz="700" spc="-10" b="1">
                <a:latin typeface="Arial"/>
                <a:cs typeface="Arial"/>
              </a:rPr>
              <a:t>12</a:t>
            </a:r>
            <a:r>
              <a:rPr dirty="0" sz="700" spc="-10" b="1">
                <a:latin typeface="Arial"/>
                <a:cs typeface="Arial"/>
              </a:rPr>
              <a:t>-1</a:t>
            </a:r>
            <a:r>
              <a:rPr dirty="0" sz="700" spc="-5" b="1">
                <a:latin typeface="Arial"/>
                <a:cs typeface="Arial"/>
              </a:rPr>
              <a:t>8</a:t>
            </a:r>
            <a:r>
              <a:rPr dirty="0" sz="700" b="1">
                <a:latin typeface="Arial"/>
                <a:cs typeface="Arial"/>
              </a:rPr>
              <a:t>	</a:t>
            </a:r>
            <a:r>
              <a:rPr dirty="0" sz="700" spc="-10" b="1">
                <a:latin typeface="Arial"/>
                <a:cs typeface="Arial"/>
              </a:rPr>
              <a:t>2</a:t>
            </a:r>
            <a:r>
              <a:rPr dirty="0" sz="700" spc="-35" b="1">
                <a:latin typeface="Arial"/>
                <a:cs typeface="Arial"/>
              </a:rPr>
              <a:t>y</a:t>
            </a:r>
            <a:r>
              <a:rPr dirty="0" sz="700" spc="-5" b="1">
                <a:latin typeface="Arial"/>
                <a:cs typeface="Arial"/>
              </a:rPr>
              <a:t>rs</a:t>
            </a:r>
            <a:endParaRPr sz="7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208521" y="5613910"/>
            <a:ext cx="34290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0" b="1">
                <a:latin typeface="Arial"/>
                <a:cs typeface="Arial"/>
              </a:rPr>
              <a:t>m</a:t>
            </a:r>
            <a:r>
              <a:rPr dirty="0" sz="700" spc="-15" b="1">
                <a:latin typeface="Arial"/>
                <a:cs typeface="Arial"/>
              </a:rPr>
              <a:t>on</a:t>
            </a:r>
            <a:r>
              <a:rPr dirty="0" sz="700" spc="-10" b="1">
                <a:latin typeface="Arial"/>
                <a:cs typeface="Arial"/>
              </a:rPr>
              <a:t>t</a:t>
            </a:r>
            <a:r>
              <a:rPr dirty="0" sz="700" spc="-15" b="1">
                <a:latin typeface="Arial"/>
                <a:cs typeface="Arial"/>
              </a:rPr>
              <a:t>h</a:t>
            </a:r>
            <a:r>
              <a:rPr dirty="0" sz="700" spc="-5" b="1">
                <a:latin typeface="Arial"/>
                <a:cs typeface="Arial"/>
              </a:rPr>
              <a:t>s</a:t>
            </a:r>
            <a:endParaRPr sz="7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148196" y="4962527"/>
            <a:ext cx="342900" cy="220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9690">
              <a:lnSpc>
                <a:spcPct val="100000"/>
              </a:lnSpc>
            </a:pPr>
            <a:r>
              <a:rPr dirty="0" sz="700" spc="-10" b="1">
                <a:latin typeface="Arial"/>
                <a:cs typeface="Arial"/>
              </a:rPr>
              <a:t>12-18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700" spc="-10" b="1">
                <a:latin typeface="Arial"/>
                <a:cs typeface="Arial"/>
              </a:rPr>
              <a:t>m</a:t>
            </a:r>
            <a:r>
              <a:rPr dirty="0" sz="700" spc="-15" b="1">
                <a:latin typeface="Arial"/>
                <a:cs typeface="Arial"/>
              </a:rPr>
              <a:t>on</a:t>
            </a:r>
            <a:r>
              <a:rPr dirty="0" sz="700" spc="-10" b="1">
                <a:latin typeface="Arial"/>
                <a:cs typeface="Arial"/>
              </a:rPr>
              <a:t>t</a:t>
            </a:r>
            <a:r>
              <a:rPr dirty="0" sz="700" spc="-15" b="1">
                <a:latin typeface="Arial"/>
                <a:cs typeface="Arial"/>
              </a:rPr>
              <a:t>h</a:t>
            </a:r>
            <a:r>
              <a:rPr dirty="0" sz="700" spc="-5" b="1">
                <a:latin typeface="Arial"/>
                <a:cs typeface="Arial"/>
              </a:rPr>
              <a:t>s</a:t>
            </a:r>
            <a:endParaRPr sz="7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292100" y="5650486"/>
            <a:ext cx="84289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560820" algn="l"/>
                <a:tab pos="8415655" algn="l"/>
              </a:tabLst>
            </a:pPr>
            <a:r>
              <a:rPr dirty="0" sz="700" spc="-5" b="1" u="sng">
                <a:latin typeface="Arial"/>
                <a:cs typeface="Arial"/>
              </a:rPr>
              <a:t> </a:t>
            </a:r>
            <a:r>
              <a:rPr dirty="0" sz="700" spc="-5" b="1" u="sng">
                <a:latin typeface="Arial"/>
                <a:cs typeface="Arial"/>
              </a:rPr>
              <a:t>	</a:t>
            </a:r>
            <a:r>
              <a:rPr dirty="0" sz="700" spc="-10" b="1" u="sng">
                <a:latin typeface="Arial"/>
                <a:cs typeface="Arial"/>
              </a:rPr>
              <a:t>m</a:t>
            </a:r>
            <a:r>
              <a:rPr dirty="0" sz="700" spc="-15" b="1" u="sng">
                <a:latin typeface="Arial"/>
                <a:cs typeface="Arial"/>
              </a:rPr>
              <a:t>on</a:t>
            </a:r>
            <a:r>
              <a:rPr dirty="0" sz="700" spc="-10" b="1" u="sng">
                <a:latin typeface="Arial"/>
                <a:cs typeface="Arial"/>
              </a:rPr>
              <a:t>t</a:t>
            </a:r>
            <a:r>
              <a:rPr dirty="0" sz="700" spc="-15" b="1" u="sng">
                <a:latin typeface="Arial"/>
                <a:cs typeface="Arial"/>
              </a:rPr>
              <a:t>h</a:t>
            </a:r>
            <a:r>
              <a:rPr dirty="0" sz="700" spc="-5" b="1" u="sng">
                <a:latin typeface="Arial"/>
                <a:cs typeface="Arial"/>
              </a:rPr>
              <a:t>s </a:t>
            </a:r>
            <a:r>
              <a:rPr dirty="0" sz="700" b="1" u="sng">
                <a:latin typeface="Arial"/>
                <a:cs typeface="Arial"/>
              </a:rPr>
              <a:t>	</a:t>
            </a:r>
            <a:endParaRPr sz="7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6800850" y="4972052"/>
            <a:ext cx="753110" cy="220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5720">
              <a:lnSpc>
                <a:spcPts val="790"/>
              </a:lnSpc>
              <a:tabLst>
                <a:tab pos="560705" algn="l"/>
              </a:tabLst>
            </a:pPr>
            <a:r>
              <a:rPr dirty="0" baseline="3968" sz="1050" spc="-15" b="1">
                <a:latin typeface="Arial"/>
                <a:cs typeface="Arial"/>
              </a:rPr>
              <a:t>12</a:t>
            </a:r>
            <a:r>
              <a:rPr dirty="0" baseline="3968" sz="1050" spc="-15" b="1">
                <a:latin typeface="Arial"/>
                <a:cs typeface="Arial"/>
              </a:rPr>
              <a:t>-1</a:t>
            </a:r>
            <a:r>
              <a:rPr dirty="0" baseline="3968" sz="1050" spc="-7" b="1">
                <a:latin typeface="Arial"/>
                <a:cs typeface="Arial"/>
              </a:rPr>
              <a:t>8</a:t>
            </a:r>
            <a:r>
              <a:rPr dirty="0" baseline="3968" sz="1050" b="1">
                <a:latin typeface="Arial"/>
                <a:cs typeface="Arial"/>
              </a:rPr>
              <a:t>	</a:t>
            </a:r>
            <a:r>
              <a:rPr dirty="0" sz="700" spc="-10" b="1">
                <a:latin typeface="Arial"/>
                <a:cs typeface="Arial"/>
              </a:rPr>
              <a:t>2</a:t>
            </a:r>
            <a:r>
              <a:rPr dirty="0" sz="700" spc="-35" b="1">
                <a:latin typeface="Arial"/>
                <a:cs typeface="Arial"/>
              </a:rPr>
              <a:t>y</a:t>
            </a:r>
            <a:r>
              <a:rPr dirty="0" sz="700" spc="-5" b="1">
                <a:latin typeface="Arial"/>
                <a:cs typeface="Arial"/>
              </a:rPr>
              <a:t>rs</a:t>
            </a:r>
            <a:r>
              <a:rPr dirty="0" sz="700" spc="-5" b="1">
                <a:latin typeface="Arial"/>
                <a:cs typeface="Arial"/>
              </a:rPr>
              <a:t> m</a:t>
            </a:r>
            <a:r>
              <a:rPr dirty="0" sz="700" spc="-15" b="1">
                <a:latin typeface="Arial"/>
                <a:cs typeface="Arial"/>
              </a:rPr>
              <a:t>o</a:t>
            </a:r>
            <a:r>
              <a:rPr dirty="0" sz="700" spc="-15" b="1">
                <a:latin typeface="Arial"/>
                <a:cs typeface="Arial"/>
              </a:rPr>
              <a:t>n</a:t>
            </a:r>
            <a:r>
              <a:rPr dirty="0" sz="700" spc="-10" b="1">
                <a:latin typeface="Arial"/>
                <a:cs typeface="Arial"/>
              </a:rPr>
              <a:t>t</a:t>
            </a:r>
            <a:r>
              <a:rPr dirty="0" sz="700" spc="-15" b="1">
                <a:latin typeface="Arial"/>
                <a:cs typeface="Arial"/>
              </a:rPr>
              <a:t>h</a:t>
            </a:r>
            <a:r>
              <a:rPr dirty="0" sz="700" spc="-5" b="1">
                <a:latin typeface="Arial"/>
                <a:cs typeface="Arial"/>
              </a:rPr>
              <a:t>s</a:t>
            </a:r>
            <a:endParaRPr sz="7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5874765" y="4286252"/>
            <a:ext cx="528320" cy="220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755">
              <a:lnSpc>
                <a:spcPct val="100000"/>
              </a:lnSpc>
            </a:pPr>
            <a:r>
              <a:rPr dirty="0" sz="700" spc="-5" b="1">
                <a:latin typeface="Arial"/>
                <a:cs typeface="Arial"/>
              </a:rPr>
              <a:t>M</a:t>
            </a:r>
            <a:r>
              <a:rPr dirty="0" sz="700" spc="-5" b="1">
                <a:latin typeface="Arial"/>
                <a:cs typeface="Arial"/>
              </a:rPr>
              <a:t>EDCEN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700" spc="-5" b="1">
                <a:latin typeface="Arial"/>
                <a:cs typeface="Arial"/>
              </a:rPr>
              <a:t>S</a:t>
            </a:r>
            <a:r>
              <a:rPr dirty="0" sz="700" spc="-10" b="1">
                <a:latin typeface="Arial"/>
                <a:cs typeface="Arial"/>
              </a:rPr>
              <a:t>ect</a:t>
            </a:r>
            <a:r>
              <a:rPr dirty="0" sz="700" spc="-5" b="1">
                <a:latin typeface="Arial"/>
                <a:cs typeface="Arial"/>
              </a:rPr>
              <a:t>i</a:t>
            </a:r>
            <a:r>
              <a:rPr dirty="0" sz="700" spc="-15" b="1">
                <a:latin typeface="Arial"/>
                <a:cs typeface="Arial"/>
              </a:rPr>
              <a:t>o</a:t>
            </a:r>
            <a:r>
              <a:rPr dirty="0" sz="700" spc="-5" b="1">
                <a:latin typeface="Arial"/>
                <a:cs typeface="Arial"/>
              </a:rPr>
              <a:t>n</a:t>
            </a:r>
            <a:r>
              <a:rPr dirty="0" sz="700" spc="25" b="1">
                <a:latin typeface="Arial"/>
                <a:cs typeface="Arial"/>
              </a:rPr>
              <a:t> </a:t>
            </a:r>
            <a:r>
              <a:rPr dirty="0" sz="700" spc="-10" b="1">
                <a:latin typeface="Arial"/>
                <a:cs typeface="Arial"/>
              </a:rPr>
              <a:t>O</a:t>
            </a:r>
            <a:r>
              <a:rPr dirty="0" sz="700" spc="-10" b="1">
                <a:latin typeface="Arial"/>
                <a:cs typeface="Arial"/>
              </a:rPr>
              <a:t>I</a:t>
            </a:r>
            <a:r>
              <a:rPr dirty="0" sz="700" spc="-5" b="1">
                <a:latin typeface="Arial"/>
                <a:cs typeface="Arial"/>
              </a:rPr>
              <a:t>C</a:t>
            </a:r>
            <a:endParaRPr sz="7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5994908" y="4498977"/>
            <a:ext cx="22987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b="1">
                <a:latin typeface="Arial"/>
                <a:cs typeface="Arial"/>
              </a:rPr>
              <a:t>2</a:t>
            </a:r>
            <a:r>
              <a:rPr dirty="0" sz="700" spc="5" b="1">
                <a:latin typeface="Arial"/>
                <a:cs typeface="Arial"/>
              </a:rPr>
              <a:t> </a:t>
            </a:r>
            <a:r>
              <a:rPr dirty="0" sz="700" spc="-35" b="1">
                <a:latin typeface="Arial"/>
                <a:cs typeface="Arial"/>
              </a:rPr>
              <a:t>y</a:t>
            </a:r>
            <a:r>
              <a:rPr dirty="0" sz="700" spc="-5" b="1">
                <a:latin typeface="Arial"/>
                <a:cs typeface="Arial"/>
              </a:rPr>
              <a:t>rs</a:t>
            </a:r>
            <a:endParaRPr sz="700">
              <a:latin typeface="Arial"/>
              <a:cs typeface="Arial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3604259" y="5012435"/>
            <a:ext cx="8255" cy="436880"/>
          </a:xfrm>
          <a:custGeom>
            <a:avLst/>
            <a:gdLst/>
            <a:ahLst/>
            <a:cxnLst/>
            <a:rect l="l" t="t" r="r" b="b"/>
            <a:pathLst>
              <a:path w="8254" h="436879">
                <a:moveTo>
                  <a:pt x="8000" y="0"/>
                </a:moveTo>
                <a:lnTo>
                  <a:pt x="0" y="436498"/>
                </a:lnTo>
              </a:path>
            </a:pathLst>
          </a:custGeom>
          <a:ln w="9144">
            <a:solidFill>
              <a:srgbClr val="008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761" y="761"/>
            <a:ext cx="9143365" cy="6857365"/>
          </a:xfrm>
          <a:custGeom>
            <a:avLst/>
            <a:gdLst/>
            <a:ahLst/>
            <a:cxnLst/>
            <a:rect l="l" t="t" r="r" b="b"/>
            <a:pathLst>
              <a:path w="9143365" h="6857365">
                <a:moveTo>
                  <a:pt x="9143238" y="0"/>
                </a:moveTo>
                <a:lnTo>
                  <a:pt x="0" y="0"/>
                </a:lnTo>
                <a:lnTo>
                  <a:pt x="0" y="6857236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8343900" y="0"/>
            <a:ext cx="800100" cy="496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8458961" y="769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58800" y="0"/>
                </a:moveTo>
                <a:lnTo>
                  <a:pt x="50800" y="0"/>
                </a:lnTo>
                <a:lnTo>
                  <a:pt x="41265" y="892"/>
                </a:lnTo>
                <a:lnTo>
                  <a:pt x="7755" y="23799"/>
                </a:lnTo>
                <a:lnTo>
                  <a:pt x="0" y="50800"/>
                </a:lnTo>
                <a:lnTo>
                  <a:pt x="0" y="304800"/>
                </a:lnTo>
                <a:lnTo>
                  <a:pt x="609600" y="304800"/>
                </a:lnTo>
                <a:lnTo>
                  <a:pt x="609600" y="50800"/>
                </a:lnTo>
                <a:lnTo>
                  <a:pt x="5588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8458961" y="769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0800" y="0"/>
                </a:moveTo>
                <a:lnTo>
                  <a:pt x="558800" y="0"/>
                </a:lnTo>
                <a:lnTo>
                  <a:pt x="609600" y="50800"/>
                </a:lnTo>
                <a:lnTo>
                  <a:pt x="609600" y="304800"/>
                </a:lnTo>
                <a:lnTo>
                  <a:pt x="0" y="304800"/>
                </a:lnTo>
                <a:lnTo>
                  <a:pt x="0" y="50800"/>
                </a:lnTo>
                <a:lnTo>
                  <a:pt x="2035" y="36511"/>
                </a:lnTo>
                <a:lnTo>
                  <a:pt x="27948" y="5413"/>
                </a:lnTo>
                <a:lnTo>
                  <a:pt x="50800" y="0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 txBox="1"/>
          <p:nvPr/>
        </p:nvSpPr>
        <p:spPr>
          <a:xfrm>
            <a:off x="8570468" y="173083"/>
            <a:ext cx="37655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 b="1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900" spc="5" b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900" b="1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900" spc="-1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900" b="1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endParaRPr sz="900">
              <a:latin typeface="Gill Sans MT"/>
              <a:cs typeface="Gill Sans MT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662427" y="6266688"/>
          <a:ext cx="6187440" cy="239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7324"/>
              </a:tblGrid>
              <a:tr h="122237">
                <a:tc>
                  <a:txBody>
                    <a:bodyPr/>
                    <a:lstStyle/>
                    <a:p>
                      <a:pPr marL="197485">
                        <a:lnSpc>
                          <a:spcPts val="11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2012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717BA2"/>
                      </a:solidFill>
                      <a:prstDash val="solid"/>
                    </a:lnL>
                    <a:lnR w="9144">
                      <a:solidFill>
                        <a:srgbClr val="717BA2"/>
                      </a:solidFill>
                      <a:prstDash val="solid"/>
                    </a:lnR>
                    <a:lnB w="9144">
                      <a:solidFill>
                        <a:srgbClr val="717B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ts val="11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2013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717BA2"/>
                      </a:solidFill>
                      <a:prstDash val="solid"/>
                    </a:lnL>
                    <a:lnR w="9144">
                      <a:solidFill>
                        <a:srgbClr val="717BA2"/>
                      </a:solidFill>
                      <a:prstDash val="solid"/>
                    </a:lnR>
                    <a:lnB w="9144">
                      <a:solidFill>
                        <a:srgbClr val="717B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ts val="11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2014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717BA2"/>
                      </a:solidFill>
                      <a:prstDash val="solid"/>
                    </a:lnL>
                    <a:lnR w="9144">
                      <a:solidFill>
                        <a:srgbClr val="717BA2"/>
                      </a:solidFill>
                      <a:prstDash val="solid"/>
                    </a:lnR>
                    <a:lnB w="9144">
                      <a:solidFill>
                        <a:srgbClr val="717B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2015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717BA2"/>
                      </a:solidFill>
                      <a:prstDash val="solid"/>
                    </a:lnL>
                    <a:lnR w="9144">
                      <a:solidFill>
                        <a:srgbClr val="717BA2"/>
                      </a:solidFill>
                      <a:prstDash val="solid"/>
                    </a:lnR>
                    <a:lnB w="9144">
                      <a:solidFill>
                        <a:srgbClr val="717B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2016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717BA2"/>
                      </a:solidFill>
                      <a:prstDash val="solid"/>
                    </a:lnL>
                    <a:lnR w="9144">
                      <a:solidFill>
                        <a:srgbClr val="717BA2"/>
                      </a:solidFill>
                      <a:prstDash val="solid"/>
                    </a:lnR>
                    <a:lnB w="9144">
                      <a:solidFill>
                        <a:srgbClr val="717B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2017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717BA2"/>
                      </a:solidFill>
                      <a:prstDash val="solid"/>
                    </a:lnL>
                    <a:lnR w="9144">
                      <a:solidFill>
                        <a:srgbClr val="717BA2"/>
                      </a:solidFill>
                      <a:prstDash val="solid"/>
                    </a:lnR>
                    <a:lnB w="9144">
                      <a:solidFill>
                        <a:srgbClr val="717B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2018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717BA2"/>
                      </a:solidFill>
                      <a:prstDash val="solid"/>
                    </a:lnL>
                    <a:lnR w="9144">
                      <a:solidFill>
                        <a:srgbClr val="717BA2"/>
                      </a:solidFill>
                      <a:prstDash val="solid"/>
                    </a:lnR>
                    <a:lnB w="9144">
                      <a:solidFill>
                        <a:srgbClr val="717B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2019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717BA2"/>
                      </a:solidFill>
                      <a:prstDash val="solid"/>
                    </a:lnL>
                    <a:lnR w="9144">
                      <a:solidFill>
                        <a:srgbClr val="717BA2"/>
                      </a:solidFill>
                      <a:prstDash val="solid"/>
                    </a:lnR>
                    <a:lnB w="9144">
                      <a:solidFill>
                        <a:srgbClr val="717B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ts val="1025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2020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717BA2"/>
                      </a:solidFill>
                      <a:prstDash val="solid"/>
                    </a:lnL>
                    <a:lnR w="9144">
                      <a:solidFill>
                        <a:srgbClr val="717BA2"/>
                      </a:solidFill>
                      <a:prstDash val="solid"/>
                    </a:lnR>
                    <a:lnB w="9144">
                      <a:solidFill>
                        <a:srgbClr val="717BA2"/>
                      </a:solidFill>
                      <a:prstDash val="solid"/>
                    </a:lnB>
                  </a:tcPr>
                </a:tc>
              </a:tr>
              <a:tr h="107886"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717BA2"/>
                      </a:solidFill>
                      <a:prstDash val="solid"/>
                    </a:lnL>
                    <a:lnR w="9144">
                      <a:solidFill>
                        <a:srgbClr val="717BA2"/>
                      </a:solidFill>
                      <a:prstDash val="solid"/>
                    </a:lnR>
                    <a:lnT w="9144">
                      <a:solidFill>
                        <a:srgbClr val="717B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717BA2"/>
                      </a:solidFill>
                      <a:prstDash val="solid"/>
                    </a:lnL>
                    <a:lnR w="9144">
                      <a:solidFill>
                        <a:srgbClr val="717BA2"/>
                      </a:solidFill>
                      <a:prstDash val="solid"/>
                    </a:lnR>
                    <a:lnT w="9144">
                      <a:solidFill>
                        <a:srgbClr val="717B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717BA2"/>
                      </a:solidFill>
                      <a:prstDash val="solid"/>
                    </a:lnL>
                    <a:lnR w="9144">
                      <a:solidFill>
                        <a:srgbClr val="717BA2"/>
                      </a:solidFill>
                      <a:prstDash val="solid"/>
                    </a:lnR>
                    <a:lnT w="9144">
                      <a:solidFill>
                        <a:srgbClr val="717B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717BA2"/>
                      </a:solidFill>
                      <a:prstDash val="solid"/>
                    </a:lnL>
                    <a:lnR w="9144">
                      <a:solidFill>
                        <a:srgbClr val="717BA2"/>
                      </a:solidFill>
                      <a:prstDash val="solid"/>
                    </a:lnR>
                    <a:lnT w="9144">
                      <a:solidFill>
                        <a:srgbClr val="717B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717BA2"/>
                      </a:solidFill>
                      <a:prstDash val="solid"/>
                    </a:lnL>
                    <a:lnR w="9144">
                      <a:solidFill>
                        <a:srgbClr val="717BA2"/>
                      </a:solidFill>
                      <a:prstDash val="solid"/>
                    </a:lnR>
                    <a:lnT w="9144">
                      <a:solidFill>
                        <a:srgbClr val="717B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717BA2"/>
                      </a:solidFill>
                      <a:prstDash val="solid"/>
                    </a:lnL>
                    <a:lnR w="9144">
                      <a:solidFill>
                        <a:srgbClr val="717BA2"/>
                      </a:solidFill>
                      <a:prstDash val="solid"/>
                    </a:lnR>
                    <a:lnT w="9144">
                      <a:solidFill>
                        <a:srgbClr val="717B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717BA2"/>
                      </a:solidFill>
                      <a:prstDash val="solid"/>
                    </a:lnL>
                    <a:lnR w="9144">
                      <a:solidFill>
                        <a:srgbClr val="717BA2"/>
                      </a:solidFill>
                      <a:prstDash val="solid"/>
                    </a:lnR>
                    <a:lnT w="9144">
                      <a:solidFill>
                        <a:srgbClr val="717B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717BA2"/>
                      </a:solidFill>
                      <a:prstDash val="solid"/>
                    </a:lnL>
                    <a:lnR w="9144">
                      <a:solidFill>
                        <a:srgbClr val="717BA2"/>
                      </a:solidFill>
                      <a:prstDash val="solid"/>
                    </a:lnR>
                    <a:lnT w="9144">
                      <a:solidFill>
                        <a:srgbClr val="717B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717BA2"/>
                      </a:solidFill>
                      <a:prstDash val="solid"/>
                    </a:lnL>
                    <a:lnR w="9144">
                      <a:solidFill>
                        <a:srgbClr val="717BA2"/>
                      </a:solidFill>
                      <a:prstDash val="solid"/>
                    </a:lnR>
                    <a:lnT w="9144">
                      <a:solidFill>
                        <a:srgbClr val="717BA2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9599"/>
            <a:ext cx="9143999" cy="6248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1" y="761"/>
            <a:ext cx="9143365" cy="6857365"/>
          </a:xfrm>
          <a:custGeom>
            <a:avLst/>
            <a:gdLst/>
            <a:ahLst/>
            <a:cxnLst/>
            <a:rect l="l" t="t" r="r" b="b"/>
            <a:pathLst>
              <a:path w="9143365" h="6857365">
                <a:moveTo>
                  <a:pt x="9143238" y="0"/>
                </a:moveTo>
                <a:lnTo>
                  <a:pt x="0" y="0"/>
                </a:lnTo>
                <a:lnTo>
                  <a:pt x="0" y="6857236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584200"/>
          </a:xfrm>
          <a:custGeom>
            <a:avLst/>
            <a:gdLst/>
            <a:ahLst/>
            <a:cxnLst/>
            <a:rect l="l" t="t" r="r" b="b"/>
            <a:pathLst>
              <a:path w="9144000" h="584200">
                <a:moveTo>
                  <a:pt x="0" y="583691"/>
                </a:moveTo>
                <a:lnTo>
                  <a:pt x="9144000" y="583691"/>
                </a:lnTo>
                <a:lnTo>
                  <a:pt x="9144000" y="0"/>
                </a:lnTo>
                <a:lnTo>
                  <a:pt x="0" y="0"/>
                </a:lnTo>
                <a:lnTo>
                  <a:pt x="0" y="5836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00783" y="0"/>
            <a:ext cx="5771388" cy="816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579880">
              <a:lnSpc>
                <a:spcPct val="100000"/>
              </a:lnSpc>
            </a:pPr>
            <a:r>
              <a:rPr dirty="0"/>
              <a:t>Pro</a:t>
            </a:r>
            <a:r>
              <a:rPr dirty="0" spc="-15"/>
              <a:t>m</a:t>
            </a:r>
            <a:r>
              <a:rPr dirty="0"/>
              <a:t>otion</a:t>
            </a:r>
            <a:r>
              <a:rPr dirty="0" spc="-40"/>
              <a:t> </a:t>
            </a:r>
            <a:r>
              <a:rPr dirty="0"/>
              <a:t>Board</a:t>
            </a:r>
            <a:r>
              <a:rPr dirty="0" spc="-30"/>
              <a:t> </a:t>
            </a:r>
            <a:r>
              <a:rPr dirty="0"/>
              <a:t>Eli</a:t>
            </a:r>
            <a:r>
              <a:rPr dirty="0" spc="-15"/>
              <a:t>g</a:t>
            </a:r>
            <a:r>
              <a:rPr dirty="0"/>
              <a:t>ib</a:t>
            </a:r>
            <a:r>
              <a:rPr dirty="0" spc="-10"/>
              <a:t>i</a:t>
            </a:r>
            <a:r>
              <a:rPr dirty="0"/>
              <a:t>lity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255" y="3648455"/>
            <a:ext cx="7315200" cy="1278890"/>
          </a:xfrm>
          <a:custGeom>
            <a:avLst/>
            <a:gdLst/>
            <a:ahLst/>
            <a:cxnLst/>
            <a:rect l="l" t="t" r="r" b="b"/>
            <a:pathLst>
              <a:path w="7315200" h="1278889">
                <a:moveTo>
                  <a:pt x="0" y="1278636"/>
                </a:moveTo>
                <a:lnTo>
                  <a:pt x="7315200" y="1278636"/>
                </a:lnTo>
                <a:lnTo>
                  <a:pt x="7315200" y="0"/>
                </a:lnTo>
                <a:lnTo>
                  <a:pt x="0" y="0"/>
                </a:lnTo>
                <a:lnTo>
                  <a:pt x="0" y="1278636"/>
                </a:lnTo>
                <a:close/>
              </a:path>
            </a:pathLst>
          </a:custGeom>
          <a:ln w="6096">
            <a:solidFill>
              <a:srgbClr val="717B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4400" y="5049011"/>
            <a:ext cx="7315200" cy="685800"/>
          </a:xfrm>
          <a:custGeom>
            <a:avLst/>
            <a:gdLst/>
            <a:ahLst/>
            <a:cxnLst/>
            <a:rect l="l" t="t" r="r" b="b"/>
            <a:pathLst>
              <a:path w="7315200" h="685800">
                <a:moveTo>
                  <a:pt x="0" y="685800"/>
                </a:moveTo>
                <a:lnTo>
                  <a:pt x="7315200" y="685800"/>
                </a:lnTo>
                <a:lnTo>
                  <a:pt x="7315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6096">
            <a:solidFill>
              <a:srgbClr val="9FB8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05255" y="3648455"/>
            <a:ext cx="228600" cy="1278890"/>
          </a:xfrm>
          <a:custGeom>
            <a:avLst/>
            <a:gdLst/>
            <a:ahLst/>
            <a:cxnLst/>
            <a:rect l="l" t="t" r="r" b="b"/>
            <a:pathLst>
              <a:path w="228600" h="1278889">
                <a:moveTo>
                  <a:pt x="0" y="1278636"/>
                </a:moveTo>
                <a:lnTo>
                  <a:pt x="228600" y="1278636"/>
                </a:lnTo>
                <a:lnTo>
                  <a:pt x="228600" y="0"/>
                </a:lnTo>
                <a:lnTo>
                  <a:pt x="0" y="0"/>
                </a:lnTo>
                <a:lnTo>
                  <a:pt x="0" y="1278636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4400" y="5049011"/>
            <a:ext cx="228600" cy="685800"/>
          </a:xfrm>
          <a:custGeom>
            <a:avLst/>
            <a:gdLst/>
            <a:ahLst/>
            <a:cxnLst/>
            <a:rect l="l" t="t" r="r" b="b"/>
            <a:pathLst>
              <a:path w="228600" h="685800">
                <a:moveTo>
                  <a:pt x="0" y="685800"/>
                </a:moveTo>
                <a:lnTo>
                  <a:pt x="228600" y="685800"/>
                </a:lnTo>
                <a:lnTo>
                  <a:pt x="228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46430"/>
          </a:xfrm>
          <a:custGeom>
            <a:avLst/>
            <a:gdLst/>
            <a:ahLst/>
            <a:cxnLst/>
            <a:rect l="l" t="t" r="r" b="b"/>
            <a:pathLst>
              <a:path w="9144000" h="646430">
                <a:moveTo>
                  <a:pt x="0" y="646176"/>
                </a:moveTo>
                <a:lnTo>
                  <a:pt x="9144000" y="646176"/>
                </a:lnTo>
                <a:lnTo>
                  <a:pt x="9144000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865632" cy="938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59991" y="0"/>
            <a:ext cx="6252972" cy="963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67611" y="0"/>
            <a:ext cx="6207251" cy="9250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829180" y="117189"/>
            <a:ext cx="5484495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3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PROFESSIONAL</a:t>
            </a:r>
            <a:r>
              <a:rPr dirty="0" sz="32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BOOK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17292" y="798576"/>
            <a:ext cx="3651504" cy="1121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019805" y="1030221"/>
            <a:ext cx="3013075" cy="533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30" b="1">
                <a:solidFill>
                  <a:srgbClr val="FFFFFF"/>
                </a:solidFill>
                <a:latin typeface="Arial"/>
                <a:cs typeface="Arial"/>
              </a:rPr>
              <a:t>QUES</a:t>
            </a:r>
            <a:r>
              <a:rPr dirty="0" sz="4000" spc="-4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4000" spc="-25" b="1">
                <a:solidFill>
                  <a:srgbClr val="FFFFFF"/>
                </a:solidFill>
                <a:latin typeface="Arial"/>
                <a:cs typeface="Arial"/>
              </a:rPr>
              <a:t>IONS</a:t>
            </a:r>
            <a:endParaRPr sz="4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86" y="6325360"/>
            <a:ext cx="9142095" cy="76200"/>
          </a:xfrm>
          <a:custGeom>
            <a:avLst/>
            <a:gdLst/>
            <a:ahLst/>
            <a:cxnLst/>
            <a:rect l="l" t="t" r="r" b="b"/>
            <a:pathLst>
              <a:path w="9142095" h="76200">
                <a:moveTo>
                  <a:pt x="0" y="76201"/>
                </a:moveTo>
                <a:lnTo>
                  <a:pt x="9141714" y="76201"/>
                </a:lnTo>
                <a:lnTo>
                  <a:pt x="9141714" y="0"/>
                </a:lnTo>
                <a:lnTo>
                  <a:pt x="0" y="0"/>
                </a:lnTo>
                <a:lnTo>
                  <a:pt x="0" y="7620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286" y="6706361"/>
            <a:ext cx="9142095" cy="76200"/>
          </a:xfrm>
          <a:custGeom>
            <a:avLst/>
            <a:gdLst/>
            <a:ahLst/>
            <a:cxnLst/>
            <a:rect l="l" t="t" r="r" b="b"/>
            <a:pathLst>
              <a:path w="9142095" h="76200">
                <a:moveTo>
                  <a:pt x="0" y="76198"/>
                </a:moveTo>
                <a:lnTo>
                  <a:pt x="9141714" y="76198"/>
                </a:lnTo>
                <a:lnTo>
                  <a:pt x="9141714" y="0"/>
                </a:lnTo>
                <a:lnTo>
                  <a:pt x="0" y="0"/>
                </a:lnTo>
                <a:lnTo>
                  <a:pt x="0" y="7619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286" y="6782560"/>
            <a:ext cx="9142095" cy="0"/>
          </a:xfrm>
          <a:custGeom>
            <a:avLst/>
            <a:gdLst/>
            <a:ahLst/>
            <a:cxnLst/>
            <a:rect l="l" t="t" r="r" b="b"/>
            <a:pathLst>
              <a:path w="9142095" h="0">
                <a:moveTo>
                  <a:pt x="0" y="0"/>
                </a:moveTo>
                <a:lnTo>
                  <a:pt x="9141714" y="0"/>
                </a:lnTo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286" y="6325360"/>
            <a:ext cx="9142095" cy="457200"/>
          </a:xfrm>
          <a:custGeom>
            <a:avLst/>
            <a:gdLst/>
            <a:ahLst/>
            <a:cxnLst/>
            <a:rect l="l" t="t" r="r" b="b"/>
            <a:pathLst>
              <a:path w="9142095" h="457200">
                <a:moveTo>
                  <a:pt x="9141714" y="0"/>
                </a:moveTo>
                <a:lnTo>
                  <a:pt x="0" y="0"/>
                </a:lnTo>
                <a:lnTo>
                  <a:pt x="0" y="457200"/>
                </a:lnTo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286" y="6401561"/>
            <a:ext cx="914209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810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800" spc="-4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800">
                <a:solidFill>
                  <a:srgbClr val="FFFFFF"/>
                </a:solidFill>
                <a:latin typeface="Gill Sans MT"/>
                <a:cs typeface="Gill Sans MT"/>
              </a:rPr>
              <a:t>emier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86" y="6401561"/>
            <a:ext cx="9142095" cy="304800"/>
          </a:xfrm>
          <a:custGeom>
            <a:avLst/>
            <a:gdLst/>
            <a:ahLst/>
            <a:cxnLst/>
            <a:rect l="l" t="t" r="r" b="b"/>
            <a:pathLst>
              <a:path w="9142095" h="304800">
                <a:moveTo>
                  <a:pt x="0" y="304800"/>
                </a:moveTo>
                <a:lnTo>
                  <a:pt x="9141714" y="304800"/>
                </a:lnTo>
                <a:lnTo>
                  <a:pt x="914171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86" y="6706361"/>
            <a:ext cx="9142095" cy="0"/>
          </a:xfrm>
          <a:custGeom>
            <a:avLst/>
            <a:gdLst/>
            <a:ahLst/>
            <a:cxnLst/>
            <a:rect l="l" t="t" r="r" b="b"/>
            <a:pathLst>
              <a:path w="9142095" h="0">
                <a:moveTo>
                  <a:pt x="0" y="0"/>
                </a:moveTo>
                <a:lnTo>
                  <a:pt x="9141714" y="0"/>
                </a:lnTo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86" y="6401561"/>
            <a:ext cx="9142095" cy="304800"/>
          </a:xfrm>
          <a:custGeom>
            <a:avLst/>
            <a:gdLst/>
            <a:ahLst/>
            <a:cxnLst/>
            <a:rect l="l" t="t" r="r" b="b"/>
            <a:pathLst>
              <a:path w="9142095" h="304800">
                <a:moveTo>
                  <a:pt x="9141714" y="0"/>
                </a:moveTo>
                <a:lnTo>
                  <a:pt x="0" y="0"/>
                </a:lnTo>
                <a:lnTo>
                  <a:pt x="0" y="304800"/>
                </a:lnTo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87223" y="6459375"/>
            <a:ext cx="88646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2405" indent="-179705">
              <a:lnSpc>
                <a:spcPct val="100000"/>
              </a:lnSpc>
              <a:buClr>
                <a:srgbClr val="FFFF00"/>
              </a:buClr>
              <a:buFont typeface="Wingdings"/>
              <a:buChar char=""/>
              <a:tabLst>
                <a:tab pos="19304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dirty="0" sz="1200" spc="-12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200" spc="-4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9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23847" y="6459375"/>
            <a:ext cx="61849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buClr>
                <a:srgbClr val="FFFF00"/>
              </a:buClr>
              <a:buFont typeface="Wingdings"/>
              <a:buChar char=""/>
              <a:tabLst>
                <a:tab pos="191135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85848" y="6459375"/>
            <a:ext cx="92646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2405" indent="-179705">
              <a:lnSpc>
                <a:spcPct val="100000"/>
              </a:lnSpc>
              <a:buClr>
                <a:srgbClr val="FFFF00"/>
              </a:buClr>
              <a:buFont typeface="Wingdings"/>
              <a:buChar char=""/>
              <a:tabLst>
                <a:tab pos="19304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RESPECT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55950" y="6459375"/>
            <a:ext cx="170243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2405" indent="-179705">
              <a:lnSpc>
                <a:spcPct val="100000"/>
              </a:lnSpc>
              <a:buClr>
                <a:srgbClr val="FFFF00"/>
              </a:buClr>
              <a:buFont typeface="Wingdings"/>
              <a:buChar char=""/>
              <a:tabLst>
                <a:tab pos="19304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SELFLESS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VICE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04942" y="6459375"/>
            <a:ext cx="77152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buClr>
                <a:srgbClr val="FFFF00"/>
              </a:buClr>
              <a:buFont typeface="Wingdings"/>
              <a:buChar char=""/>
              <a:tabLst>
                <a:tab pos="191135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HONOR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22390" y="6459375"/>
            <a:ext cx="101917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2405" indent="-179705">
              <a:lnSpc>
                <a:spcPct val="100000"/>
              </a:lnSpc>
              <a:buClr>
                <a:srgbClr val="FFFF00"/>
              </a:buClr>
              <a:buFont typeface="Wingdings"/>
              <a:buChar char=""/>
              <a:tabLst>
                <a:tab pos="19304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INTEGRITY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85456" y="6459375"/>
            <a:ext cx="186372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buClr>
                <a:srgbClr val="FFFF00"/>
              </a:buClr>
              <a:buFont typeface="Wingdings"/>
              <a:buChar char=""/>
              <a:tabLst>
                <a:tab pos="191135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dirty="0" sz="1200" spc="-4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2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COU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200" spc="-4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26919"/>
            <a:ext cx="9144000" cy="4831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84200"/>
          </a:xfrm>
          <a:custGeom>
            <a:avLst/>
            <a:gdLst/>
            <a:ahLst/>
            <a:cxnLst/>
            <a:rect l="l" t="t" r="r" b="b"/>
            <a:pathLst>
              <a:path w="9144000" h="584200">
                <a:moveTo>
                  <a:pt x="0" y="583691"/>
                </a:moveTo>
                <a:lnTo>
                  <a:pt x="9144000" y="583691"/>
                </a:lnTo>
                <a:lnTo>
                  <a:pt x="9144000" y="0"/>
                </a:lnTo>
                <a:lnTo>
                  <a:pt x="0" y="0"/>
                </a:lnTo>
                <a:lnTo>
                  <a:pt x="0" y="5836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84704" y="0"/>
            <a:ext cx="4003548" cy="816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64435">
              <a:lnSpc>
                <a:spcPct val="100000"/>
              </a:lnSpc>
            </a:pPr>
            <a:r>
              <a:rPr dirty="0" spc="-245"/>
              <a:t>T</a:t>
            </a:r>
            <a:r>
              <a:rPr dirty="0"/>
              <a:t>a</a:t>
            </a:r>
            <a:r>
              <a:rPr dirty="0" spc="-10"/>
              <a:t>b</a:t>
            </a:r>
            <a:r>
              <a:rPr dirty="0"/>
              <a:t>le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/>
              <a:t>Cont</a:t>
            </a:r>
            <a:r>
              <a:rPr dirty="0" spc="-15"/>
              <a:t>e</a:t>
            </a:r>
            <a:r>
              <a:rPr dirty="0"/>
              <a:t>nts</a:t>
            </a:r>
          </a:p>
        </p:txBody>
      </p:sp>
      <p:sp>
        <p:nvSpPr>
          <p:cNvPr id="6" name="object 6"/>
          <p:cNvSpPr/>
          <p:nvPr/>
        </p:nvSpPr>
        <p:spPr>
          <a:xfrm>
            <a:off x="761" y="761"/>
            <a:ext cx="9143365" cy="6857365"/>
          </a:xfrm>
          <a:custGeom>
            <a:avLst/>
            <a:gdLst/>
            <a:ahLst/>
            <a:cxnLst/>
            <a:rect l="l" t="t" r="r" b="b"/>
            <a:pathLst>
              <a:path w="9143365" h="6857365">
                <a:moveTo>
                  <a:pt x="9143238" y="0"/>
                </a:moveTo>
                <a:lnTo>
                  <a:pt x="0" y="0"/>
                </a:lnTo>
                <a:lnTo>
                  <a:pt x="0" y="6857236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413628" y="2890321"/>
            <a:ext cx="335915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299720" algn="l"/>
              </a:tabLst>
            </a:pP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Sho</a:t>
            </a:r>
            <a:r>
              <a:rPr dirty="0" sz="1800" spc="30" b="1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1800" spc="-4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Organ</a:t>
            </a:r>
            <a:r>
              <a:rPr dirty="0" sz="1800" spc="5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zatio</a:t>
            </a:r>
            <a:r>
              <a:rPr dirty="0" sz="1800" spc="5" b="1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al</a:t>
            </a:r>
            <a:r>
              <a:rPr dirty="0" sz="1800" spc="-2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1800" spc="5" b="1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13628" y="3438714"/>
            <a:ext cx="31692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299720" algn="l"/>
              </a:tabLst>
            </a:pP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Sh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z="1800" spc="35" b="1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1800" spc="-4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nag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nt S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ills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13628" y="3957375"/>
            <a:ext cx="287782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299720" algn="l"/>
              </a:tabLst>
            </a:pP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Sho</a:t>
            </a:r>
            <a:r>
              <a:rPr dirty="0" sz="1800" spc="30" b="1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1800" spc="-4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Profe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sio</a:t>
            </a:r>
            <a:r>
              <a:rPr dirty="0" sz="1800" spc="5" b="1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alism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13628" y="4475534"/>
            <a:ext cx="3268979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299720" algn="l"/>
              </a:tabLst>
            </a:pP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Manag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s C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er</a:t>
            </a:r>
            <a:r>
              <a:rPr dirty="0" sz="1800" spc="2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1800" spc="-5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 spc="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3)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13628" y="5023928"/>
            <a:ext cx="277622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299720" algn="l"/>
              </a:tabLst>
            </a:pP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nag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1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ily</a:t>
            </a:r>
            <a:r>
              <a:rPr dirty="0" sz="1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Goals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3162" y="1600961"/>
            <a:ext cx="4876800" cy="4154804"/>
          </a:xfrm>
          <a:custGeom>
            <a:avLst/>
            <a:gdLst/>
            <a:ahLst/>
            <a:cxnLst/>
            <a:rect l="l" t="t" r="r" b="b"/>
            <a:pathLst>
              <a:path w="4876800" h="4154804">
                <a:moveTo>
                  <a:pt x="0" y="4154424"/>
                </a:moveTo>
                <a:lnTo>
                  <a:pt x="4876800" y="4154424"/>
                </a:lnTo>
                <a:lnTo>
                  <a:pt x="4876800" y="0"/>
                </a:lnTo>
                <a:lnTo>
                  <a:pt x="0" y="0"/>
                </a:lnTo>
                <a:lnTo>
                  <a:pt x="0" y="41544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3162" y="1600961"/>
            <a:ext cx="4876800" cy="4154804"/>
          </a:xfrm>
          <a:custGeom>
            <a:avLst/>
            <a:gdLst/>
            <a:ahLst/>
            <a:cxnLst/>
            <a:rect l="l" t="t" r="r" b="b"/>
            <a:pathLst>
              <a:path w="4876800" h="4154804">
                <a:moveTo>
                  <a:pt x="0" y="4154424"/>
                </a:moveTo>
                <a:lnTo>
                  <a:pt x="4876800" y="4154424"/>
                </a:lnTo>
                <a:lnTo>
                  <a:pt x="4876800" y="0"/>
                </a:lnTo>
                <a:lnTo>
                  <a:pt x="0" y="0"/>
                </a:lnTo>
                <a:lnTo>
                  <a:pt x="0" y="415442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43840" y="1696123"/>
            <a:ext cx="1135380" cy="305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855"/>
              </a:lnSpc>
              <a:tabLst>
                <a:tab pos="914400" algn="l"/>
              </a:tabLst>
            </a:pPr>
            <a:r>
              <a:rPr dirty="0" sz="2400" spc="-185" b="1">
                <a:latin typeface="Arial"/>
                <a:cs typeface="Arial"/>
              </a:rPr>
              <a:t>T</a:t>
            </a:r>
            <a:r>
              <a:rPr dirty="0" sz="2400" b="1">
                <a:latin typeface="Arial"/>
                <a:cs typeface="Arial"/>
              </a:rPr>
              <a:t>AB	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72894" y="1696123"/>
            <a:ext cx="1371600" cy="305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855"/>
              </a:lnSpc>
            </a:pPr>
            <a:r>
              <a:rPr dirty="0" sz="2400">
                <a:latin typeface="Arial"/>
                <a:cs typeface="Arial"/>
              </a:rPr>
              <a:t>B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o</a:t>
            </a:r>
            <a:r>
              <a:rPr dirty="0" sz="2400" spc="-10">
                <a:latin typeface="Arial"/>
                <a:cs typeface="Arial"/>
              </a:rPr>
              <a:t>g</a:t>
            </a:r>
            <a:r>
              <a:rPr dirty="0" sz="2400">
                <a:latin typeface="Arial"/>
                <a:cs typeface="Arial"/>
              </a:rPr>
              <a:t>raphy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3840" y="2428271"/>
            <a:ext cx="113538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855"/>
              </a:lnSpc>
              <a:tabLst>
                <a:tab pos="914400" algn="l"/>
              </a:tabLst>
            </a:pPr>
            <a:r>
              <a:rPr dirty="0" sz="2400" spc="-185" b="1">
                <a:latin typeface="Arial"/>
                <a:cs typeface="Arial"/>
              </a:rPr>
              <a:t>T</a:t>
            </a:r>
            <a:r>
              <a:rPr dirty="0" sz="2400" b="1">
                <a:latin typeface="Arial"/>
                <a:cs typeface="Arial"/>
              </a:rPr>
              <a:t>AB	B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72894" y="2428271"/>
            <a:ext cx="66103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855"/>
              </a:lnSpc>
            </a:pPr>
            <a:r>
              <a:rPr dirty="0" sz="2400">
                <a:latin typeface="Arial"/>
                <a:cs typeface="Arial"/>
              </a:rPr>
              <a:t>ORB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3840" y="3159791"/>
            <a:ext cx="113538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855"/>
              </a:lnSpc>
              <a:tabLst>
                <a:tab pos="914400" algn="l"/>
              </a:tabLst>
            </a:pPr>
            <a:r>
              <a:rPr dirty="0" sz="2400" spc="-185" b="1">
                <a:latin typeface="Arial"/>
                <a:cs typeface="Arial"/>
              </a:rPr>
              <a:t>T</a:t>
            </a:r>
            <a:r>
              <a:rPr dirty="0" sz="2400" b="1">
                <a:latin typeface="Arial"/>
                <a:cs typeface="Arial"/>
              </a:rPr>
              <a:t>AB	C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72894" y="3159791"/>
            <a:ext cx="113411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855"/>
              </a:lnSpc>
            </a:pP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sume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3840" y="3891565"/>
            <a:ext cx="113538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855"/>
              </a:lnSpc>
              <a:tabLst>
                <a:tab pos="914400" algn="l"/>
              </a:tabLst>
            </a:pPr>
            <a:r>
              <a:rPr dirty="0" sz="2400" spc="-185" b="1">
                <a:latin typeface="Arial"/>
                <a:cs typeface="Arial"/>
              </a:rPr>
              <a:t>T</a:t>
            </a:r>
            <a:r>
              <a:rPr dirty="0" sz="2400" b="1">
                <a:latin typeface="Arial"/>
                <a:cs typeface="Arial"/>
              </a:rPr>
              <a:t>AB	D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72894" y="3891565"/>
            <a:ext cx="272605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855"/>
              </a:lnSpc>
            </a:pPr>
            <a:r>
              <a:rPr dirty="0" sz="2400">
                <a:latin typeface="Arial"/>
                <a:cs typeface="Arial"/>
              </a:rPr>
              <a:t>OER Strength </a:t>
            </a:r>
            <a:r>
              <a:rPr dirty="0" sz="2400" spc="-15">
                <a:latin typeface="Arial"/>
                <a:cs typeface="Arial"/>
              </a:rPr>
              <a:t>C</a:t>
            </a:r>
            <a:r>
              <a:rPr dirty="0" sz="2400">
                <a:latin typeface="Arial"/>
                <a:cs typeface="Arial"/>
              </a:rPr>
              <a:t>hart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3840" y="4623085"/>
            <a:ext cx="111823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855"/>
              </a:lnSpc>
              <a:tabLst>
                <a:tab pos="914400" algn="l"/>
              </a:tabLst>
            </a:pPr>
            <a:r>
              <a:rPr dirty="0" sz="2400" spc="-185" b="1">
                <a:latin typeface="Arial"/>
                <a:cs typeface="Arial"/>
              </a:rPr>
              <a:t>T</a:t>
            </a:r>
            <a:r>
              <a:rPr dirty="0" sz="2400" b="1">
                <a:latin typeface="Arial"/>
                <a:cs typeface="Arial"/>
              </a:rPr>
              <a:t>AB	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72894" y="4623085"/>
            <a:ext cx="81343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855"/>
              </a:lnSpc>
            </a:pPr>
            <a:r>
              <a:rPr dirty="0" sz="2400">
                <a:latin typeface="Arial"/>
                <a:cs typeface="Arial"/>
              </a:rPr>
              <a:t>OERs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3840" y="5354935"/>
            <a:ext cx="110109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855"/>
              </a:lnSpc>
              <a:tabLst>
                <a:tab pos="914400" algn="l"/>
              </a:tabLst>
            </a:pPr>
            <a:r>
              <a:rPr dirty="0" sz="2400" spc="-185" b="1">
                <a:latin typeface="Arial"/>
                <a:cs typeface="Arial"/>
              </a:rPr>
              <a:t>T</a:t>
            </a:r>
            <a:r>
              <a:rPr dirty="0" sz="2400" b="1">
                <a:latin typeface="Arial"/>
                <a:cs typeface="Arial"/>
              </a:rPr>
              <a:t>AB	F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72894" y="5354935"/>
            <a:ext cx="162687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855"/>
              </a:lnSpc>
            </a:pP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reer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an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43900" y="0"/>
            <a:ext cx="800100" cy="496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58961" y="769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58800" y="0"/>
                </a:moveTo>
                <a:lnTo>
                  <a:pt x="50800" y="0"/>
                </a:lnTo>
                <a:lnTo>
                  <a:pt x="41265" y="892"/>
                </a:lnTo>
                <a:lnTo>
                  <a:pt x="7755" y="23799"/>
                </a:lnTo>
                <a:lnTo>
                  <a:pt x="0" y="50800"/>
                </a:lnTo>
                <a:lnTo>
                  <a:pt x="0" y="304800"/>
                </a:lnTo>
                <a:lnTo>
                  <a:pt x="609600" y="304800"/>
                </a:lnTo>
                <a:lnTo>
                  <a:pt x="609600" y="50800"/>
                </a:lnTo>
                <a:lnTo>
                  <a:pt x="5588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58961" y="769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0800" y="0"/>
                </a:moveTo>
                <a:lnTo>
                  <a:pt x="558800" y="0"/>
                </a:lnTo>
                <a:lnTo>
                  <a:pt x="609600" y="50800"/>
                </a:lnTo>
                <a:lnTo>
                  <a:pt x="609600" y="304800"/>
                </a:lnTo>
                <a:lnTo>
                  <a:pt x="0" y="304800"/>
                </a:lnTo>
                <a:lnTo>
                  <a:pt x="0" y="50800"/>
                </a:lnTo>
                <a:lnTo>
                  <a:pt x="2035" y="36511"/>
                </a:lnTo>
                <a:lnTo>
                  <a:pt x="27948" y="5413"/>
                </a:lnTo>
                <a:lnTo>
                  <a:pt x="50800" y="0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192405">
              <a:lnSpc>
                <a:spcPct val="100000"/>
              </a:lnSpc>
            </a:pPr>
            <a:r>
              <a:rPr dirty="0" sz="900" spc="-5" b="1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900" spc="5" b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900" b="1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900" spc="-1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1" y="761"/>
            <a:ext cx="9143365" cy="6857365"/>
          </a:xfrm>
          <a:custGeom>
            <a:avLst/>
            <a:gdLst/>
            <a:ahLst/>
            <a:cxnLst/>
            <a:rect l="l" t="t" r="r" b="b"/>
            <a:pathLst>
              <a:path w="9143365" h="6857365">
                <a:moveTo>
                  <a:pt x="9143238" y="0"/>
                </a:moveTo>
                <a:lnTo>
                  <a:pt x="0" y="0"/>
                </a:lnTo>
                <a:lnTo>
                  <a:pt x="0" y="6857236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584200"/>
          </a:xfrm>
          <a:custGeom>
            <a:avLst/>
            <a:gdLst/>
            <a:ahLst/>
            <a:cxnLst/>
            <a:rect l="l" t="t" r="r" b="b"/>
            <a:pathLst>
              <a:path w="9144000" h="584200">
                <a:moveTo>
                  <a:pt x="0" y="583691"/>
                </a:moveTo>
                <a:lnTo>
                  <a:pt x="9144000" y="583691"/>
                </a:lnTo>
                <a:lnTo>
                  <a:pt x="9144000" y="0"/>
                </a:lnTo>
                <a:lnTo>
                  <a:pt x="0" y="0"/>
                </a:lnTo>
                <a:lnTo>
                  <a:pt x="0" y="5836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3176" y="0"/>
            <a:ext cx="2546604" cy="816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92780">
              <a:lnSpc>
                <a:spcPct val="100000"/>
              </a:lnSpc>
            </a:pPr>
            <a:r>
              <a:rPr dirty="0"/>
              <a:t>Biogr</a:t>
            </a:r>
            <a:r>
              <a:rPr dirty="0" spc="-20"/>
              <a:t>a</a:t>
            </a:r>
            <a:r>
              <a:rPr dirty="0"/>
              <a:t>phy</a:t>
            </a:r>
          </a:p>
        </p:txBody>
      </p:sp>
      <p:sp>
        <p:nvSpPr>
          <p:cNvPr id="10" name="object 10"/>
          <p:cNvSpPr/>
          <p:nvPr/>
        </p:nvSpPr>
        <p:spPr>
          <a:xfrm>
            <a:off x="5023103" y="3252215"/>
            <a:ext cx="3909059" cy="3147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947028" y="3599275"/>
            <a:ext cx="2440305" cy="2421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1009">
              <a:lnSpc>
                <a:spcPct val="100000"/>
              </a:lnSpc>
            </a:pPr>
            <a:r>
              <a:rPr dirty="0" sz="3200" spc="-5" b="1">
                <a:latin typeface="Gill Sans MT"/>
                <a:cs typeface="Gill Sans MT"/>
              </a:rPr>
              <a:t>Bi</a:t>
            </a:r>
            <a:r>
              <a:rPr dirty="0" sz="3200" spc="-55" b="1">
                <a:latin typeface="Gill Sans MT"/>
                <a:cs typeface="Gill Sans MT"/>
              </a:rPr>
              <a:t>o</a:t>
            </a:r>
            <a:r>
              <a:rPr dirty="0" sz="3200" b="1">
                <a:latin typeface="Gill Sans MT"/>
                <a:cs typeface="Gill Sans MT"/>
              </a:rPr>
              <a:t>gr</a:t>
            </a:r>
            <a:r>
              <a:rPr dirty="0" sz="3200" spc="-30" b="1">
                <a:latin typeface="Gill Sans MT"/>
                <a:cs typeface="Gill Sans MT"/>
              </a:rPr>
              <a:t>a</a:t>
            </a:r>
            <a:r>
              <a:rPr dirty="0" sz="3200" b="1">
                <a:latin typeface="Gill Sans MT"/>
                <a:cs typeface="Gill Sans MT"/>
              </a:rPr>
              <a:t>p</a:t>
            </a:r>
            <a:r>
              <a:rPr dirty="0" sz="3200" spc="-100" b="1">
                <a:latin typeface="Gill Sans MT"/>
                <a:cs typeface="Gill Sans MT"/>
              </a:rPr>
              <a:t>h</a:t>
            </a:r>
            <a:r>
              <a:rPr dirty="0" sz="3200" b="1">
                <a:latin typeface="Gill Sans MT"/>
                <a:cs typeface="Gill Sans MT"/>
              </a:rPr>
              <a:t>y</a:t>
            </a:r>
            <a:endParaRPr sz="3200">
              <a:latin typeface="Gill Sans MT"/>
              <a:cs typeface="Gill Sans MT"/>
            </a:endParaRPr>
          </a:p>
          <a:p>
            <a:pPr marL="410845">
              <a:lnSpc>
                <a:spcPct val="100000"/>
              </a:lnSpc>
              <a:spcBef>
                <a:spcPts val="45"/>
              </a:spcBef>
            </a:pPr>
            <a:r>
              <a:rPr dirty="0" sz="2000">
                <a:latin typeface="Gill Sans MT"/>
                <a:cs typeface="Gill Sans MT"/>
              </a:rPr>
              <a:t>(</a:t>
            </a:r>
            <a:r>
              <a:rPr dirty="0" sz="2000" spc="-5" i="1">
                <a:latin typeface="Gill Sans MT"/>
                <a:cs typeface="Gill Sans MT"/>
              </a:rPr>
              <a:t>In</a:t>
            </a:r>
            <a:r>
              <a:rPr dirty="0" sz="2000" spc="-45" i="1">
                <a:latin typeface="Gill Sans MT"/>
                <a:cs typeface="Gill Sans MT"/>
              </a:rPr>
              <a:t>f</a:t>
            </a:r>
            <a:r>
              <a:rPr dirty="0" sz="2000" spc="-5" i="1">
                <a:latin typeface="Gill Sans MT"/>
                <a:cs typeface="Gill Sans MT"/>
              </a:rPr>
              <a:t>ormatio</a:t>
            </a:r>
            <a:r>
              <a:rPr dirty="0" sz="2000" i="1">
                <a:latin typeface="Gill Sans MT"/>
                <a:cs typeface="Gill Sans MT"/>
              </a:rPr>
              <a:t>n</a:t>
            </a:r>
            <a:r>
              <a:rPr dirty="0" sz="2000" spc="-20" i="1">
                <a:latin typeface="Gill Sans MT"/>
                <a:cs typeface="Gill Sans MT"/>
              </a:rPr>
              <a:t> </a:t>
            </a:r>
            <a:r>
              <a:rPr dirty="0" sz="2000" i="1">
                <a:latin typeface="Gill Sans MT"/>
                <a:cs typeface="Gill Sans MT"/>
              </a:rPr>
              <a:t>Lea</a:t>
            </a:r>
            <a:r>
              <a:rPr dirty="0" sz="2000" spc="-10" i="1">
                <a:latin typeface="Gill Sans MT"/>
                <a:cs typeface="Gill Sans MT"/>
              </a:rPr>
              <a:t>d</a:t>
            </a:r>
            <a:r>
              <a:rPr dirty="0" sz="2000" i="1">
                <a:latin typeface="Gill Sans MT"/>
                <a:cs typeface="Gill Sans MT"/>
              </a:rPr>
              <a:t>-</a:t>
            </a:r>
            <a:r>
              <a:rPr dirty="0" sz="2000" spc="-5" i="1">
                <a:latin typeface="Gill Sans MT"/>
                <a:cs typeface="Gill Sans MT"/>
              </a:rPr>
              <a:t>in</a:t>
            </a:r>
            <a:r>
              <a:rPr dirty="0" sz="2000">
                <a:latin typeface="Gill Sans MT"/>
                <a:cs typeface="Gill Sans MT"/>
              </a:rPr>
              <a:t>)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 spc="-10">
                <a:latin typeface="Gill Sans MT"/>
                <a:cs typeface="Gill Sans MT"/>
              </a:rPr>
              <a:t>Backg</a:t>
            </a:r>
            <a:r>
              <a:rPr dirty="0" sz="1800" spc="-65">
                <a:latin typeface="Gill Sans MT"/>
                <a:cs typeface="Gill Sans MT"/>
              </a:rPr>
              <a:t>r</a:t>
            </a:r>
            <a:r>
              <a:rPr dirty="0" sz="1800" spc="-10">
                <a:latin typeface="Gill Sans MT"/>
                <a:cs typeface="Gill Sans MT"/>
              </a:rPr>
              <a:t>o</a:t>
            </a:r>
            <a:r>
              <a:rPr dirty="0" sz="1800" spc="-5">
                <a:latin typeface="Gill Sans MT"/>
                <a:cs typeface="Gill Sans MT"/>
              </a:rPr>
              <a:t>u</a:t>
            </a:r>
            <a:r>
              <a:rPr dirty="0" sz="1800" spc="-10">
                <a:latin typeface="Gill Sans MT"/>
                <a:cs typeface="Gill Sans MT"/>
              </a:rPr>
              <a:t>nd</a:t>
            </a:r>
            <a:endParaRPr sz="1800">
              <a:latin typeface="Gill Sans MT"/>
              <a:cs typeface="Gill Sans MT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 spc="-10">
                <a:latin typeface="Gill Sans MT"/>
                <a:cs typeface="Gill Sans MT"/>
              </a:rPr>
              <a:t>P</a:t>
            </a:r>
            <a:r>
              <a:rPr dirty="0" sz="1800" spc="-55">
                <a:latin typeface="Gill Sans MT"/>
                <a:cs typeface="Gill Sans MT"/>
              </a:rPr>
              <a:t>r</a:t>
            </a:r>
            <a:r>
              <a:rPr dirty="0" sz="1800" spc="-25">
                <a:latin typeface="Gill Sans MT"/>
                <a:cs typeface="Gill Sans MT"/>
              </a:rPr>
              <a:t>e</a:t>
            </a:r>
            <a:r>
              <a:rPr dirty="0" sz="1800" spc="-10">
                <a:latin typeface="Gill Sans MT"/>
                <a:cs typeface="Gill Sans MT"/>
              </a:rPr>
              <a:t>vi</a:t>
            </a:r>
            <a:r>
              <a:rPr dirty="0" sz="1800" spc="-5">
                <a:latin typeface="Gill Sans MT"/>
                <a:cs typeface="Gill Sans MT"/>
              </a:rPr>
              <a:t>o</a:t>
            </a:r>
            <a:r>
              <a:rPr dirty="0" sz="1800" spc="-10">
                <a:latin typeface="Gill Sans MT"/>
                <a:cs typeface="Gill Sans MT"/>
              </a:rPr>
              <a:t>us</a:t>
            </a:r>
            <a:r>
              <a:rPr dirty="0" sz="1800" spc="-20">
                <a:latin typeface="Gill Sans MT"/>
                <a:cs typeface="Gill Sans MT"/>
              </a:rPr>
              <a:t> </a:t>
            </a:r>
            <a:r>
              <a:rPr dirty="0" sz="1800" spc="-35">
                <a:latin typeface="Gill Sans MT"/>
                <a:cs typeface="Gill Sans MT"/>
              </a:rPr>
              <a:t>J</a:t>
            </a:r>
            <a:r>
              <a:rPr dirty="0" sz="1800" spc="-10">
                <a:latin typeface="Gill Sans MT"/>
                <a:cs typeface="Gill Sans MT"/>
              </a:rPr>
              <a:t>o</a:t>
            </a:r>
            <a:r>
              <a:rPr dirty="0" sz="1800" spc="-5">
                <a:latin typeface="Gill Sans MT"/>
                <a:cs typeface="Gill Sans MT"/>
              </a:rPr>
              <a:t>b</a:t>
            </a:r>
            <a:r>
              <a:rPr dirty="0" sz="1800" spc="-10">
                <a:latin typeface="Gill Sans MT"/>
                <a:cs typeface="Gill Sans MT"/>
              </a:rPr>
              <a:t>s</a:t>
            </a:r>
            <a:endParaRPr sz="1800">
              <a:latin typeface="Gill Sans MT"/>
              <a:cs typeface="Gill Sans MT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 spc="-5">
                <a:latin typeface="Gill Sans MT"/>
                <a:cs typeface="Gill Sans MT"/>
              </a:rPr>
              <a:t>Fami</a:t>
            </a:r>
            <a:r>
              <a:rPr dirty="0" sz="1800" spc="-10">
                <a:latin typeface="Gill Sans MT"/>
                <a:cs typeface="Gill Sans MT"/>
              </a:rPr>
              <a:t>l</a:t>
            </a:r>
            <a:r>
              <a:rPr dirty="0" sz="1800" spc="-10">
                <a:latin typeface="Gill Sans MT"/>
                <a:cs typeface="Gill Sans MT"/>
              </a:rPr>
              <a:t>y</a:t>
            </a:r>
            <a:endParaRPr sz="1800">
              <a:latin typeface="Gill Sans MT"/>
              <a:cs typeface="Gill Sans MT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Gill Sans MT"/>
                <a:cs typeface="Gill Sans MT"/>
              </a:rPr>
              <a:t>Spec</a:t>
            </a:r>
            <a:r>
              <a:rPr dirty="0" sz="1800" spc="5">
                <a:latin typeface="Gill Sans MT"/>
                <a:cs typeface="Gill Sans MT"/>
              </a:rPr>
              <a:t>i</a:t>
            </a:r>
            <a:r>
              <a:rPr dirty="0" sz="1800" spc="-10">
                <a:latin typeface="Gill Sans MT"/>
                <a:cs typeface="Gill Sans MT"/>
              </a:rPr>
              <a:t>al</a:t>
            </a:r>
            <a:r>
              <a:rPr dirty="0" sz="1800" spc="-10">
                <a:latin typeface="Gill Sans MT"/>
                <a:cs typeface="Gill Sans MT"/>
              </a:rPr>
              <a:t> </a:t>
            </a:r>
            <a:r>
              <a:rPr dirty="0" sz="1800">
                <a:latin typeface="Gill Sans MT"/>
                <a:cs typeface="Gill Sans MT"/>
              </a:rPr>
              <a:t>Sk</a:t>
            </a:r>
            <a:r>
              <a:rPr dirty="0" sz="1800" spc="5">
                <a:latin typeface="Gill Sans MT"/>
                <a:cs typeface="Gill Sans MT"/>
              </a:rPr>
              <a:t>i</a:t>
            </a:r>
            <a:r>
              <a:rPr dirty="0" sz="1800" spc="-5">
                <a:latin typeface="Gill Sans MT"/>
                <a:cs typeface="Gill Sans MT"/>
              </a:rPr>
              <a:t>lls</a:t>
            </a:r>
            <a:endParaRPr sz="1800">
              <a:latin typeface="Gill Sans MT"/>
              <a:cs typeface="Gill Sans MT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Gill Sans MT"/>
                <a:cs typeface="Gill Sans MT"/>
              </a:rPr>
              <a:t>Contact</a:t>
            </a:r>
            <a:r>
              <a:rPr dirty="0" sz="1800" spc="-20">
                <a:latin typeface="Gill Sans MT"/>
                <a:cs typeface="Gill Sans MT"/>
              </a:rPr>
              <a:t> </a:t>
            </a:r>
            <a:r>
              <a:rPr dirty="0" sz="1800">
                <a:latin typeface="Gill Sans MT"/>
                <a:cs typeface="Gill Sans MT"/>
              </a:rPr>
              <a:t>I</a:t>
            </a:r>
            <a:r>
              <a:rPr dirty="0" sz="1800" spc="5">
                <a:latin typeface="Gill Sans MT"/>
                <a:cs typeface="Gill Sans MT"/>
              </a:rPr>
              <a:t>n</a:t>
            </a:r>
            <a:r>
              <a:rPr dirty="0" sz="1800" spc="-10">
                <a:latin typeface="Gill Sans MT"/>
                <a:cs typeface="Gill Sans MT"/>
              </a:rPr>
              <a:t>f</a:t>
            </a:r>
            <a:r>
              <a:rPr dirty="0" sz="1800">
                <a:latin typeface="Gill Sans MT"/>
                <a:cs typeface="Gill Sans MT"/>
              </a:rPr>
              <a:t>ormation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42176" y="926591"/>
            <a:ext cx="1981200" cy="1905000"/>
          </a:xfrm>
          <a:custGeom>
            <a:avLst/>
            <a:gdLst/>
            <a:ahLst/>
            <a:cxnLst/>
            <a:rect l="l" t="t" r="r" b="b"/>
            <a:pathLst>
              <a:path w="1981200" h="1905000">
                <a:moveTo>
                  <a:pt x="0" y="1905000"/>
                </a:moveTo>
                <a:lnTo>
                  <a:pt x="1981200" y="1905000"/>
                </a:lnTo>
                <a:lnTo>
                  <a:pt x="1981200" y="0"/>
                </a:lnTo>
                <a:lnTo>
                  <a:pt x="0" y="0"/>
                </a:lnTo>
                <a:lnTo>
                  <a:pt x="0" y="190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089647" y="990600"/>
            <a:ext cx="1325879" cy="144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742176" y="926591"/>
            <a:ext cx="1981200" cy="1905000"/>
          </a:xfrm>
          <a:prstGeom prst="rect">
            <a:avLst/>
          </a:prstGeom>
          <a:ln w="57912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22250">
              <a:lnSpc>
                <a:spcPct val="100000"/>
              </a:lnSpc>
            </a:pP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DA</a:t>
            </a:r>
            <a:r>
              <a:rPr dirty="0" sz="2400" spc="-9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PHO</a:t>
            </a:r>
            <a:r>
              <a:rPr dirty="0" sz="2400" spc="-55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01361" y="1162811"/>
            <a:ext cx="1919605" cy="114300"/>
          </a:xfrm>
          <a:custGeom>
            <a:avLst/>
            <a:gdLst/>
            <a:ahLst/>
            <a:cxnLst/>
            <a:rect l="l" t="t" r="r" b="b"/>
            <a:pathLst>
              <a:path w="1919604" h="114300">
                <a:moveTo>
                  <a:pt x="1804923" y="0"/>
                </a:moveTo>
                <a:lnTo>
                  <a:pt x="1804923" y="114300"/>
                </a:lnTo>
                <a:lnTo>
                  <a:pt x="1881123" y="76200"/>
                </a:lnTo>
                <a:lnTo>
                  <a:pt x="1823973" y="76200"/>
                </a:lnTo>
                <a:lnTo>
                  <a:pt x="1823973" y="38100"/>
                </a:lnTo>
                <a:lnTo>
                  <a:pt x="1881123" y="38100"/>
                </a:lnTo>
                <a:lnTo>
                  <a:pt x="1804923" y="0"/>
                </a:lnTo>
                <a:close/>
              </a:path>
              <a:path w="1919604" h="114300">
                <a:moveTo>
                  <a:pt x="1804923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1804923" y="76200"/>
                </a:lnTo>
                <a:lnTo>
                  <a:pt x="1804923" y="38100"/>
                </a:lnTo>
                <a:close/>
              </a:path>
              <a:path w="1919604" h="114300">
                <a:moveTo>
                  <a:pt x="1881123" y="38100"/>
                </a:moveTo>
                <a:lnTo>
                  <a:pt x="1823973" y="38100"/>
                </a:lnTo>
                <a:lnTo>
                  <a:pt x="1823973" y="76200"/>
                </a:lnTo>
                <a:lnTo>
                  <a:pt x="1881123" y="76200"/>
                </a:lnTo>
                <a:lnTo>
                  <a:pt x="1919223" y="57150"/>
                </a:lnTo>
                <a:lnTo>
                  <a:pt x="1881123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48561" y="589864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19" h="45720">
                <a:moveTo>
                  <a:pt x="0" y="22859"/>
                </a:moveTo>
                <a:lnTo>
                  <a:pt x="45719" y="22859"/>
                </a:lnTo>
              </a:path>
            </a:pathLst>
          </a:custGeom>
          <a:ln w="46989">
            <a:solidFill>
              <a:srgbClr val="717B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48561" y="589864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19" h="45720">
                <a:moveTo>
                  <a:pt x="0" y="45719"/>
                </a:moveTo>
                <a:lnTo>
                  <a:pt x="45719" y="45719"/>
                </a:lnTo>
                <a:lnTo>
                  <a:pt x="45719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77952" y="583691"/>
            <a:ext cx="4706112" cy="61051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267700" y="0"/>
            <a:ext cx="839724" cy="5349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382761" y="115062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58800" y="0"/>
                </a:moveTo>
                <a:lnTo>
                  <a:pt x="50800" y="0"/>
                </a:lnTo>
                <a:lnTo>
                  <a:pt x="41265" y="892"/>
                </a:lnTo>
                <a:lnTo>
                  <a:pt x="7755" y="23799"/>
                </a:lnTo>
                <a:lnTo>
                  <a:pt x="0" y="50800"/>
                </a:lnTo>
                <a:lnTo>
                  <a:pt x="0" y="304800"/>
                </a:lnTo>
                <a:lnTo>
                  <a:pt x="609600" y="304800"/>
                </a:lnTo>
                <a:lnTo>
                  <a:pt x="609600" y="50800"/>
                </a:lnTo>
                <a:lnTo>
                  <a:pt x="5588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382761" y="115062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0800" y="0"/>
                </a:moveTo>
                <a:lnTo>
                  <a:pt x="558800" y="0"/>
                </a:lnTo>
                <a:lnTo>
                  <a:pt x="609600" y="50800"/>
                </a:lnTo>
                <a:lnTo>
                  <a:pt x="609600" y="304800"/>
                </a:lnTo>
                <a:lnTo>
                  <a:pt x="0" y="304800"/>
                </a:lnTo>
                <a:lnTo>
                  <a:pt x="0" y="50800"/>
                </a:lnTo>
                <a:lnTo>
                  <a:pt x="2035" y="36511"/>
                </a:lnTo>
                <a:lnTo>
                  <a:pt x="27948" y="5413"/>
                </a:lnTo>
                <a:lnTo>
                  <a:pt x="50800" y="0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8483600" y="211183"/>
            <a:ext cx="39687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 b="1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900" spc="5" b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900" b="1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900" spc="-1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391484" y="839388"/>
            <a:ext cx="239395" cy="285750"/>
          </a:xfrm>
          <a:custGeom>
            <a:avLst/>
            <a:gdLst/>
            <a:ahLst/>
            <a:cxnLst/>
            <a:rect l="l" t="t" r="r" b="b"/>
            <a:pathLst>
              <a:path w="239395" h="285750">
                <a:moveTo>
                  <a:pt x="110259" y="0"/>
                </a:moveTo>
                <a:lnTo>
                  <a:pt x="72744" y="10961"/>
                </a:lnTo>
                <a:lnTo>
                  <a:pt x="40928" y="34868"/>
                </a:lnTo>
                <a:lnTo>
                  <a:pt x="16911" y="69212"/>
                </a:lnTo>
                <a:lnTo>
                  <a:pt x="2795" y="111483"/>
                </a:lnTo>
                <a:lnTo>
                  <a:pt x="0" y="148071"/>
                </a:lnTo>
                <a:lnTo>
                  <a:pt x="1128" y="163190"/>
                </a:lnTo>
                <a:lnTo>
                  <a:pt x="12124" y="205259"/>
                </a:lnTo>
                <a:lnTo>
                  <a:pt x="33503" y="240654"/>
                </a:lnTo>
                <a:lnTo>
                  <a:pt x="63944" y="267140"/>
                </a:lnTo>
                <a:lnTo>
                  <a:pt x="102122" y="282481"/>
                </a:lnTo>
                <a:lnTo>
                  <a:pt x="131220" y="285412"/>
                </a:lnTo>
                <a:lnTo>
                  <a:pt x="143986" y="283087"/>
                </a:lnTo>
                <a:lnTo>
                  <a:pt x="179113" y="266978"/>
                </a:lnTo>
                <a:lnTo>
                  <a:pt x="207915" y="238924"/>
                </a:lnTo>
                <a:lnTo>
                  <a:pt x="228369" y="201184"/>
                </a:lnTo>
                <a:lnTo>
                  <a:pt x="238453" y="156019"/>
                </a:lnTo>
                <a:lnTo>
                  <a:pt x="239161" y="139704"/>
                </a:lnTo>
                <a:lnTo>
                  <a:pt x="238201" y="124386"/>
                </a:lnTo>
                <a:lnTo>
                  <a:pt x="227582" y="81714"/>
                </a:lnTo>
                <a:lnTo>
                  <a:pt x="206495" y="45747"/>
                </a:lnTo>
                <a:lnTo>
                  <a:pt x="176410" y="18770"/>
                </a:lnTo>
                <a:lnTo>
                  <a:pt x="138794" y="3071"/>
                </a:lnTo>
                <a:lnTo>
                  <a:pt x="1102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391405" y="839388"/>
            <a:ext cx="239395" cy="285750"/>
          </a:xfrm>
          <a:custGeom>
            <a:avLst/>
            <a:gdLst/>
            <a:ahLst/>
            <a:cxnLst/>
            <a:rect l="l" t="t" r="r" b="b"/>
            <a:pathLst>
              <a:path w="239395" h="285750">
                <a:moveTo>
                  <a:pt x="0" y="142829"/>
                </a:moveTo>
                <a:lnTo>
                  <a:pt x="6349" y="96666"/>
                </a:lnTo>
                <a:lnTo>
                  <a:pt x="23999" y="56759"/>
                </a:lnTo>
                <a:lnTo>
                  <a:pt x="50849" y="25616"/>
                </a:lnTo>
                <a:lnTo>
                  <a:pt x="84798" y="5745"/>
                </a:lnTo>
                <a:lnTo>
                  <a:pt x="110338" y="0"/>
                </a:lnTo>
                <a:lnTo>
                  <a:pt x="124915" y="739"/>
                </a:lnTo>
                <a:lnTo>
                  <a:pt x="164714" y="12171"/>
                </a:lnTo>
                <a:lnTo>
                  <a:pt x="197473" y="35643"/>
                </a:lnTo>
                <a:lnTo>
                  <a:pt x="221723" y="68867"/>
                </a:lnTo>
                <a:lnTo>
                  <a:pt x="235994" y="109558"/>
                </a:lnTo>
                <a:lnTo>
                  <a:pt x="239240" y="139704"/>
                </a:lnTo>
                <a:lnTo>
                  <a:pt x="238532" y="156019"/>
                </a:lnTo>
                <a:lnTo>
                  <a:pt x="228447" y="201184"/>
                </a:lnTo>
                <a:lnTo>
                  <a:pt x="207994" y="238924"/>
                </a:lnTo>
                <a:lnTo>
                  <a:pt x="179192" y="266978"/>
                </a:lnTo>
                <a:lnTo>
                  <a:pt x="144064" y="283087"/>
                </a:lnTo>
                <a:lnTo>
                  <a:pt x="131299" y="285412"/>
                </a:lnTo>
                <a:lnTo>
                  <a:pt x="116418" y="284731"/>
                </a:lnTo>
                <a:lnTo>
                  <a:pt x="75954" y="273602"/>
                </a:lnTo>
                <a:lnTo>
                  <a:pt x="42787" y="250583"/>
                </a:lnTo>
                <a:lnTo>
                  <a:pt x="18240" y="217910"/>
                </a:lnTo>
                <a:lnTo>
                  <a:pt x="3637" y="177817"/>
                </a:lnTo>
                <a:lnTo>
                  <a:pt x="0" y="142829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2835"/>
            <a:ext cx="9144000" cy="6265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2400" y="381000"/>
            <a:ext cx="6705600" cy="4727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7828" y="376427"/>
            <a:ext cx="6715125" cy="4737100"/>
          </a:xfrm>
          <a:custGeom>
            <a:avLst/>
            <a:gdLst/>
            <a:ahLst/>
            <a:cxnLst/>
            <a:rect l="l" t="t" r="r" b="b"/>
            <a:pathLst>
              <a:path w="6715125" h="4737100">
                <a:moveTo>
                  <a:pt x="0" y="4736592"/>
                </a:moveTo>
                <a:lnTo>
                  <a:pt x="6714744" y="4736592"/>
                </a:lnTo>
                <a:lnTo>
                  <a:pt x="6714744" y="0"/>
                </a:lnTo>
                <a:lnTo>
                  <a:pt x="0" y="0"/>
                </a:lnTo>
                <a:lnTo>
                  <a:pt x="0" y="473659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86761" y="2873501"/>
            <a:ext cx="1600200" cy="381000"/>
          </a:xfrm>
          <a:custGeom>
            <a:avLst/>
            <a:gdLst/>
            <a:ahLst/>
            <a:cxnLst/>
            <a:rect l="l" t="t" r="r" b="b"/>
            <a:pathLst>
              <a:path w="1600200" h="381000">
                <a:moveTo>
                  <a:pt x="0" y="381000"/>
                </a:moveTo>
                <a:lnTo>
                  <a:pt x="1600200" y="381000"/>
                </a:lnTo>
                <a:lnTo>
                  <a:pt x="1600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86761" y="2873501"/>
            <a:ext cx="1600200" cy="381000"/>
          </a:xfrm>
          <a:custGeom>
            <a:avLst/>
            <a:gdLst/>
            <a:ahLst/>
            <a:cxnLst/>
            <a:rect l="l" t="t" r="r" b="b"/>
            <a:pathLst>
              <a:path w="1600200" h="381000">
                <a:moveTo>
                  <a:pt x="0" y="381000"/>
                </a:moveTo>
                <a:lnTo>
                  <a:pt x="1600200" y="381000"/>
                </a:lnTo>
                <a:lnTo>
                  <a:pt x="1600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34792" y="2735579"/>
            <a:ext cx="4445" cy="124460"/>
          </a:xfrm>
          <a:custGeom>
            <a:avLst/>
            <a:gdLst/>
            <a:ahLst/>
            <a:cxnLst/>
            <a:rect l="l" t="t" r="r" b="b"/>
            <a:pathLst>
              <a:path w="4444" h="124460">
                <a:moveTo>
                  <a:pt x="3937" y="124079"/>
                </a:moveTo>
                <a:lnTo>
                  <a:pt x="0" y="0"/>
                </a:lnTo>
              </a:path>
            </a:pathLst>
          </a:custGeom>
          <a:ln w="1981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362200" y="2929127"/>
            <a:ext cx="1447800" cy="262255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8110">
              <a:lnSpc>
                <a:spcPct val="100000"/>
              </a:lnSpc>
            </a:pPr>
            <a:r>
              <a:rPr dirty="0" sz="1100" b="1">
                <a:latin typeface="Arial"/>
                <a:cs typeface="Arial"/>
              </a:rPr>
              <a:t>Mil</a:t>
            </a:r>
            <a:r>
              <a:rPr dirty="0" sz="1100" spc="-10" b="1">
                <a:latin typeface="Arial"/>
                <a:cs typeface="Arial"/>
              </a:rPr>
              <a:t>it</a:t>
            </a:r>
            <a:r>
              <a:rPr dirty="0" sz="1100" b="1">
                <a:latin typeface="Arial"/>
                <a:cs typeface="Arial"/>
              </a:rPr>
              <a:t>ary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E</a:t>
            </a:r>
            <a:r>
              <a:rPr dirty="0" sz="1100" spc="-5" b="1">
                <a:latin typeface="Arial"/>
                <a:cs typeface="Arial"/>
              </a:rPr>
              <a:t>du</a:t>
            </a:r>
            <a:r>
              <a:rPr dirty="0" sz="1100" b="1">
                <a:latin typeface="Arial"/>
                <a:cs typeface="Arial"/>
              </a:rPr>
              <a:t>c</a:t>
            </a:r>
            <a:r>
              <a:rPr dirty="0" sz="1100" spc="-10" b="1">
                <a:latin typeface="Arial"/>
                <a:cs typeface="Arial"/>
              </a:rPr>
              <a:t>a</a:t>
            </a:r>
            <a:r>
              <a:rPr dirty="0" sz="1100" b="1">
                <a:latin typeface="Arial"/>
                <a:cs typeface="Arial"/>
              </a:rPr>
              <a:t>ti</a:t>
            </a:r>
            <a:r>
              <a:rPr dirty="0" sz="1100" spc="-5" b="1">
                <a:latin typeface="Arial"/>
                <a:cs typeface="Arial"/>
              </a:rPr>
              <a:t>o</a:t>
            </a:r>
            <a:r>
              <a:rPr dirty="0" sz="1100" b="1"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44206" y="2134361"/>
            <a:ext cx="1066800" cy="609600"/>
          </a:xfrm>
          <a:custGeom>
            <a:avLst/>
            <a:gdLst/>
            <a:ahLst/>
            <a:cxnLst/>
            <a:rect l="l" t="t" r="r" b="b"/>
            <a:pathLst>
              <a:path w="1066800" h="609600">
                <a:moveTo>
                  <a:pt x="0" y="609600"/>
                </a:moveTo>
                <a:lnTo>
                  <a:pt x="1066800" y="609600"/>
                </a:lnTo>
                <a:lnTo>
                  <a:pt x="10668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744206" y="2134361"/>
            <a:ext cx="1066800" cy="609600"/>
          </a:xfrm>
          <a:custGeom>
            <a:avLst/>
            <a:gdLst/>
            <a:ahLst/>
            <a:cxnLst/>
            <a:rect l="l" t="t" r="r" b="b"/>
            <a:pathLst>
              <a:path w="1066800" h="609600">
                <a:moveTo>
                  <a:pt x="0" y="609600"/>
                </a:moveTo>
                <a:lnTo>
                  <a:pt x="1066800" y="609600"/>
                </a:lnTo>
                <a:lnTo>
                  <a:pt x="10668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866381" y="2279523"/>
            <a:ext cx="873760" cy="9525"/>
          </a:xfrm>
          <a:custGeom>
            <a:avLst/>
            <a:gdLst/>
            <a:ahLst/>
            <a:cxnLst/>
            <a:rect l="l" t="t" r="r" b="b"/>
            <a:pathLst>
              <a:path w="873759" h="9525">
                <a:moveTo>
                  <a:pt x="873378" y="9143"/>
                </a:moveTo>
                <a:lnTo>
                  <a:pt x="0" y="0"/>
                </a:lnTo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810500" y="2180844"/>
            <a:ext cx="942340" cy="509270"/>
          </a:xfrm>
          <a:prstGeom prst="rect">
            <a:avLst/>
          </a:prstGeom>
          <a:solidFill>
            <a:srgbClr val="FFFFFF"/>
          </a:solidFill>
          <a:ln w="914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111760" marR="95885">
              <a:lnSpc>
                <a:spcPct val="100000"/>
              </a:lnSpc>
            </a:pPr>
            <a:r>
              <a:rPr dirty="0" sz="900" b="1">
                <a:latin typeface="Arial"/>
                <a:cs typeface="Arial"/>
              </a:rPr>
              <a:t>Home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&amp; Duty</a:t>
            </a:r>
            <a:r>
              <a:rPr dirty="0" sz="900" b="1">
                <a:latin typeface="Arial"/>
                <a:cs typeface="Arial"/>
              </a:rPr>
              <a:t> Phone Numbers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20761" y="3582161"/>
            <a:ext cx="914400" cy="381000"/>
          </a:xfrm>
          <a:custGeom>
            <a:avLst/>
            <a:gdLst/>
            <a:ahLst/>
            <a:cxnLst/>
            <a:rect l="l" t="t" r="r" b="b"/>
            <a:pathLst>
              <a:path w="914400" h="381000">
                <a:moveTo>
                  <a:pt x="0" y="381000"/>
                </a:moveTo>
                <a:lnTo>
                  <a:pt x="914400" y="381000"/>
                </a:lnTo>
                <a:lnTo>
                  <a:pt x="9144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620761" y="3582161"/>
            <a:ext cx="914400" cy="381000"/>
          </a:xfrm>
          <a:custGeom>
            <a:avLst/>
            <a:gdLst/>
            <a:ahLst/>
            <a:cxnLst/>
            <a:rect l="l" t="t" r="r" b="b"/>
            <a:pathLst>
              <a:path w="914400" h="381000">
                <a:moveTo>
                  <a:pt x="0" y="381000"/>
                </a:moveTo>
                <a:lnTo>
                  <a:pt x="914400" y="381000"/>
                </a:lnTo>
                <a:lnTo>
                  <a:pt x="9144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994528" y="3711066"/>
            <a:ext cx="2615565" cy="13335"/>
          </a:xfrm>
          <a:custGeom>
            <a:avLst/>
            <a:gdLst/>
            <a:ahLst/>
            <a:cxnLst/>
            <a:rect l="l" t="t" r="r" b="b"/>
            <a:pathLst>
              <a:path w="2615565" h="13335">
                <a:moveTo>
                  <a:pt x="2615184" y="0"/>
                </a:moveTo>
                <a:lnTo>
                  <a:pt x="0" y="13080"/>
                </a:lnTo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682483" y="3657600"/>
            <a:ext cx="798830" cy="230504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33985">
              <a:lnSpc>
                <a:spcPct val="100000"/>
              </a:lnSpc>
            </a:pPr>
            <a:r>
              <a:rPr dirty="0" sz="900" b="1">
                <a:latin typeface="Arial"/>
                <a:cs typeface="Arial"/>
              </a:rPr>
              <a:t>Duty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Title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94626" y="838961"/>
            <a:ext cx="838200" cy="536575"/>
          </a:xfrm>
          <a:custGeom>
            <a:avLst/>
            <a:gdLst/>
            <a:ahLst/>
            <a:cxnLst/>
            <a:rect l="l" t="t" r="r" b="b"/>
            <a:pathLst>
              <a:path w="838200" h="536575">
                <a:moveTo>
                  <a:pt x="0" y="536448"/>
                </a:moveTo>
                <a:lnTo>
                  <a:pt x="838200" y="536448"/>
                </a:lnTo>
                <a:lnTo>
                  <a:pt x="838200" y="0"/>
                </a:lnTo>
                <a:lnTo>
                  <a:pt x="0" y="0"/>
                </a:lnTo>
                <a:lnTo>
                  <a:pt x="0" y="53644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294626" y="838961"/>
            <a:ext cx="838200" cy="536575"/>
          </a:xfrm>
          <a:custGeom>
            <a:avLst/>
            <a:gdLst/>
            <a:ahLst/>
            <a:cxnLst/>
            <a:rect l="l" t="t" r="r" b="b"/>
            <a:pathLst>
              <a:path w="838200" h="536575">
                <a:moveTo>
                  <a:pt x="0" y="536448"/>
                </a:moveTo>
                <a:lnTo>
                  <a:pt x="838200" y="536448"/>
                </a:lnTo>
                <a:lnTo>
                  <a:pt x="838200" y="0"/>
                </a:lnTo>
                <a:lnTo>
                  <a:pt x="0" y="0"/>
                </a:lnTo>
                <a:lnTo>
                  <a:pt x="0" y="536448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152896" y="1109472"/>
            <a:ext cx="1139825" cy="270510"/>
          </a:xfrm>
          <a:custGeom>
            <a:avLst/>
            <a:gdLst/>
            <a:ahLst/>
            <a:cxnLst/>
            <a:rect l="l" t="t" r="r" b="b"/>
            <a:pathLst>
              <a:path w="1139825" h="270509">
                <a:moveTo>
                  <a:pt x="0" y="270255"/>
                </a:moveTo>
                <a:lnTo>
                  <a:pt x="1139825" y="0"/>
                </a:lnTo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373111" y="891539"/>
            <a:ext cx="685800" cy="433070"/>
          </a:xfrm>
          <a:custGeom>
            <a:avLst/>
            <a:gdLst/>
            <a:ahLst/>
            <a:cxnLst/>
            <a:rect l="l" t="t" r="r" b="b"/>
            <a:pathLst>
              <a:path w="685800" h="433069">
                <a:moveTo>
                  <a:pt x="0" y="432815"/>
                </a:moveTo>
                <a:lnTo>
                  <a:pt x="685800" y="432815"/>
                </a:lnTo>
                <a:lnTo>
                  <a:pt x="685800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373111" y="891539"/>
            <a:ext cx="685800" cy="433070"/>
          </a:xfrm>
          <a:custGeom>
            <a:avLst/>
            <a:gdLst/>
            <a:ahLst/>
            <a:cxnLst/>
            <a:rect l="l" t="t" r="r" b="b"/>
            <a:pathLst>
              <a:path w="685800" h="433069">
                <a:moveTo>
                  <a:pt x="0" y="432815"/>
                </a:moveTo>
                <a:lnTo>
                  <a:pt x="685800" y="432815"/>
                </a:lnTo>
                <a:lnTo>
                  <a:pt x="685800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488808" y="1091057"/>
            <a:ext cx="452755" cy="0"/>
          </a:xfrm>
          <a:custGeom>
            <a:avLst/>
            <a:gdLst/>
            <a:ahLst/>
            <a:cxnLst/>
            <a:rect l="l" t="t" r="r" b="b"/>
            <a:pathLst>
              <a:path w="452754" h="0">
                <a:moveTo>
                  <a:pt x="0" y="0"/>
                </a:moveTo>
                <a:lnTo>
                  <a:pt x="452627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7477506" y="947472"/>
            <a:ext cx="47879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Arial"/>
                <a:cs typeface="Arial"/>
              </a:rPr>
              <a:t>Marital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89697" y="1115112"/>
            <a:ext cx="45402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 u="sng">
                <a:latin typeface="Arial"/>
                <a:cs typeface="Arial"/>
              </a:rPr>
              <a:t>S</a:t>
            </a:r>
            <a:r>
              <a:rPr dirty="0" sz="1100" b="1" u="sng">
                <a:latin typeface="Arial"/>
                <a:cs typeface="Arial"/>
              </a:rPr>
              <a:t>tatus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5561" y="974597"/>
            <a:ext cx="2133600" cy="398145"/>
          </a:xfrm>
          <a:custGeom>
            <a:avLst/>
            <a:gdLst/>
            <a:ahLst/>
            <a:cxnLst/>
            <a:rect l="l" t="t" r="r" b="b"/>
            <a:pathLst>
              <a:path w="2133600" h="398144">
                <a:moveTo>
                  <a:pt x="0" y="397763"/>
                </a:moveTo>
                <a:lnTo>
                  <a:pt x="2133600" y="397763"/>
                </a:lnTo>
                <a:lnTo>
                  <a:pt x="2133600" y="0"/>
                </a:lnTo>
                <a:lnTo>
                  <a:pt x="0" y="0"/>
                </a:lnTo>
                <a:lnTo>
                  <a:pt x="0" y="39776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05561" y="974597"/>
            <a:ext cx="2133600" cy="398145"/>
          </a:xfrm>
          <a:custGeom>
            <a:avLst/>
            <a:gdLst/>
            <a:ahLst/>
            <a:cxnLst/>
            <a:rect l="l" t="t" r="r" b="b"/>
            <a:pathLst>
              <a:path w="2133600" h="398144">
                <a:moveTo>
                  <a:pt x="0" y="397763"/>
                </a:moveTo>
                <a:lnTo>
                  <a:pt x="2133600" y="397763"/>
                </a:lnTo>
                <a:lnTo>
                  <a:pt x="2133600" y="0"/>
                </a:lnTo>
                <a:lnTo>
                  <a:pt x="0" y="0"/>
                </a:lnTo>
                <a:lnTo>
                  <a:pt x="0" y="397763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86562" y="1646682"/>
            <a:ext cx="990600" cy="609600"/>
          </a:xfrm>
          <a:custGeom>
            <a:avLst/>
            <a:gdLst/>
            <a:ahLst/>
            <a:cxnLst/>
            <a:rect l="l" t="t" r="r" b="b"/>
            <a:pathLst>
              <a:path w="990600" h="609600">
                <a:moveTo>
                  <a:pt x="0" y="609600"/>
                </a:moveTo>
                <a:lnTo>
                  <a:pt x="990600" y="609600"/>
                </a:lnTo>
                <a:lnTo>
                  <a:pt x="9906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86562" y="1646682"/>
            <a:ext cx="990600" cy="609600"/>
          </a:xfrm>
          <a:custGeom>
            <a:avLst/>
            <a:gdLst/>
            <a:ahLst/>
            <a:cxnLst/>
            <a:rect l="l" t="t" r="r" b="b"/>
            <a:pathLst>
              <a:path w="990600" h="609600">
                <a:moveTo>
                  <a:pt x="0" y="609600"/>
                </a:moveTo>
                <a:lnTo>
                  <a:pt x="990600" y="609600"/>
                </a:lnTo>
                <a:lnTo>
                  <a:pt x="9906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47673" y="1369949"/>
            <a:ext cx="635" cy="284480"/>
          </a:xfrm>
          <a:custGeom>
            <a:avLst/>
            <a:gdLst/>
            <a:ahLst/>
            <a:cxnLst/>
            <a:rect l="l" t="t" r="r" b="b"/>
            <a:pathLst>
              <a:path w="634" h="284480">
                <a:moveTo>
                  <a:pt x="622" y="284099"/>
                </a:moveTo>
                <a:lnTo>
                  <a:pt x="0" y="0"/>
                </a:lnTo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465826" y="1372361"/>
            <a:ext cx="685800" cy="152400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0" y="152400"/>
                </a:moveTo>
                <a:lnTo>
                  <a:pt x="685800" y="152400"/>
                </a:lnTo>
                <a:lnTo>
                  <a:pt x="6858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465826" y="1372361"/>
            <a:ext cx="685800" cy="152400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0" y="152400"/>
                </a:moveTo>
                <a:lnTo>
                  <a:pt x="685800" y="152400"/>
                </a:lnTo>
                <a:lnTo>
                  <a:pt x="6858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465826" y="1796033"/>
            <a:ext cx="1371600" cy="228600"/>
          </a:xfrm>
          <a:custGeom>
            <a:avLst/>
            <a:gdLst/>
            <a:ahLst/>
            <a:cxnLst/>
            <a:rect l="l" t="t" r="r" b="b"/>
            <a:pathLst>
              <a:path w="1371600" h="228600">
                <a:moveTo>
                  <a:pt x="0" y="228600"/>
                </a:moveTo>
                <a:lnTo>
                  <a:pt x="1371600" y="228600"/>
                </a:lnTo>
                <a:lnTo>
                  <a:pt x="1371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465826" y="1796033"/>
            <a:ext cx="1371600" cy="228600"/>
          </a:xfrm>
          <a:custGeom>
            <a:avLst/>
            <a:gdLst/>
            <a:ahLst/>
            <a:cxnLst/>
            <a:rect l="l" t="t" r="r" b="b"/>
            <a:pathLst>
              <a:path w="1371600" h="228600">
                <a:moveTo>
                  <a:pt x="0" y="228600"/>
                </a:moveTo>
                <a:lnTo>
                  <a:pt x="1371600" y="228600"/>
                </a:lnTo>
                <a:lnTo>
                  <a:pt x="1371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487161" y="2183129"/>
            <a:ext cx="1371600" cy="228600"/>
          </a:xfrm>
          <a:custGeom>
            <a:avLst/>
            <a:gdLst/>
            <a:ahLst/>
            <a:cxnLst/>
            <a:rect l="l" t="t" r="r" b="b"/>
            <a:pathLst>
              <a:path w="1371600" h="228600">
                <a:moveTo>
                  <a:pt x="0" y="228600"/>
                </a:moveTo>
                <a:lnTo>
                  <a:pt x="1371599" y="228600"/>
                </a:lnTo>
                <a:lnTo>
                  <a:pt x="1371599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487161" y="2183129"/>
            <a:ext cx="1371600" cy="228600"/>
          </a:xfrm>
          <a:custGeom>
            <a:avLst/>
            <a:gdLst/>
            <a:ahLst/>
            <a:cxnLst/>
            <a:rect l="l" t="t" r="r" b="b"/>
            <a:pathLst>
              <a:path w="1371600" h="228600">
                <a:moveTo>
                  <a:pt x="0" y="228600"/>
                </a:moveTo>
                <a:lnTo>
                  <a:pt x="1371599" y="228600"/>
                </a:lnTo>
                <a:lnTo>
                  <a:pt x="1371599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845814" y="3429761"/>
            <a:ext cx="1143000" cy="609600"/>
          </a:xfrm>
          <a:custGeom>
            <a:avLst/>
            <a:gdLst/>
            <a:ahLst/>
            <a:cxnLst/>
            <a:rect l="l" t="t" r="r" b="b"/>
            <a:pathLst>
              <a:path w="1143000" h="609600">
                <a:moveTo>
                  <a:pt x="0" y="609600"/>
                </a:moveTo>
                <a:lnTo>
                  <a:pt x="1143000" y="609600"/>
                </a:lnTo>
                <a:lnTo>
                  <a:pt x="1143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845814" y="3429761"/>
            <a:ext cx="1143000" cy="609600"/>
          </a:xfrm>
          <a:custGeom>
            <a:avLst/>
            <a:gdLst/>
            <a:ahLst/>
            <a:cxnLst/>
            <a:rect l="l" t="t" r="r" b="b"/>
            <a:pathLst>
              <a:path w="1143000" h="609600">
                <a:moveTo>
                  <a:pt x="0" y="609600"/>
                </a:moveTo>
                <a:lnTo>
                  <a:pt x="1143000" y="609600"/>
                </a:lnTo>
                <a:lnTo>
                  <a:pt x="1143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439161" y="1753361"/>
            <a:ext cx="1295400" cy="990600"/>
          </a:xfrm>
          <a:custGeom>
            <a:avLst/>
            <a:gdLst/>
            <a:ahLst/>
            <a:cxnLst/>
            <a:rect l="l" t="t" r="r" b="b"/>
            <a:pathLst>
              <a:path w="1295400" h="990600">
                <a:moveTo>
                  <a:pt x="0" y="990600"/>
                </a:moveTo>
                <a:lnTo>
                  <a:pt x="1295400" y="990600"/>
                </a:lnTo>
                <a:lnTo>
                  <a:pt x="1295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439161" y="1753361"/>
            <a:ext cx="1295400" cy="990600"/>
          </a:xfrm>
          <a:custGeom>
            <a:avLst/>
            <a:gdLst/>
            <a:ahLst/>
            <a:cxnLst/>
            <a:rect l="l" t="t" r="r" b="b"/>
            <a:pathLst>
              <a:path w="1295400" h="990600">
                <a:moveTo>
                  <a:pt x="0" y="990600"/>
                </a:moveTo>
                <a:lnTo>
                  <a:pt x="1295400" y="990600"/>
                </a:lnTo>
                <a:lnTo>
                  <a:pt x="1295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439161" y="991361"/>
            <a:ext cx="1295400" cy="152400"/>
          </a:xfrm>
          <a:custGeom>
            <a:avLst/>
            <a:gdLst/>
            <a:ahLst/>
            <a:cxnLst/>
            <a:rect l="l" t="t" r="r" b="b"/>
            <a:pathLst>
              <a:path w="1295400" h="152400">
                <a:moveTo>
                  <a:pt x="0" y="152400"/>
                </a:moveTo>
                <a:lnTo>
                  <a:pt x="1295400" y="152400"/>
                </a:lnTo>
                <a:lnTo>
                  <a:pt x="1295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439161" y="991361"/>
            <a:ext cx="1295400" cy="152400"/>
          </a:xfrm>
          <a:custGeom>
            <a:avLst/>
            <a:gdLst/>
            <a:ahLst/>
            <a:cxnLst/>
            <a:rect l="l" t="t" r="r" b="b"/>
            <a:pathLst>
              <a:path w="1295400" h="152400">
                <a:moveTo>
                  <a:pt x="0" y="152400"/>
                </a:moveTo>
                <a:lnTo>
                  <a:pt x="1295400" y="152400"/>
                </a:lnTo>
                <a:lnTo>
                  <a:pt x="1295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886961" y="915161"/>
            <a:ext cx="1600200" cy="381000"/>
          </a:xfrm>
          <a:custGeom>
            <a:avLst/>
            <a:gdLst/>
            <a:ahLst/>
            <a:cxnLst/>
            <a:rect l="l" t="t" r="r" b="b"/>
            <a:pathLst>
              <a:path w="1600200" h="381000">
                <a:moveTo>
                  <a:pt x="0" y="381000"/>
                </a:moveTo>
                <a:lnTo>
                  <a:pt x="1600200" y="381000"/>
                </a:lnTo>
                <a:lnTo>
                  <a:pt x="1600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886961" y="915161"/>
            <a:ext cx="1600200" cy="381000"/>
          </a:xfrm>
          <a:custGeom>
            <a:avLst/>
            <a:gdLst/>
            <a:ahLst/>
            <a:cxnLst/>
            <a:rect l="l" t="t" r="r" b="b"/>
            <a:pathLst>
              <a:path w="1600200" h="381000">
                <a:moveTo>
                  <a:pt x="0" y="381000"/>
                </a:moveTo>
                <a:lnTo>
                  <a:pt x="1600200" y="381000"/>
                </a:lnTo>
                <a:lnTo>
                  <a:pt x="1600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718433" y="1062482"/>
            <a:ext cx="175895" cy="4445"/>
          </a:xfrm>
          <a:custGeom>
            <a:avLst/>
            <a:gdLst/>
            <a:ahLst/>
            <a:cxnLst/>
            <a:rect l="l" t="t" r="r" b="b"/>
            <a:pathLst>
              <a:path w="175895" h="4444">
                <a:moveTo>
                  <a:pt x="175894" y="4063"/>
                </a:moveTo>
                <a:lnTo>
                  <a:pt x="0" y="0"/>
                </a:lnTo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3962400" y="976883"/>
            <a:ext cx="1455420" cy="253365"/>
          </a:xfrm>
          <a:prstGeom prst="rect">
            <a:avLst/>
          </a:prstGeom>
          <a:solidFill>
            <a:srgbClr val="FFFFFF"/>
          </a:solidFill>
          <a:ln w="914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20014">
              <a:lnSpc>
                <a:spcPct val="100000"/>
              </a:lnSpc>
            </a:pPr>
            <a:r>
              <a:rPr dirty="0" sz="1050" b="1">
                <a:latin typeface="Arial"/>
                <a:cs typeface="Arial"/>
              </a:rPr>
              <a:t>Secur</a:t>
            </a:r>
            <a:r>
              <a:rPr dirty="0" sz="1050" spc="-10" b="1">
                <a:latin typeface="Arial"/>
                <a:cs typeface="Arial"/>
              </a:rPr>
              <a:t>i</a:t>
            </a:r>
            <a:r>
              <a:rPr dirty="0" sz="1050" spc="-5" b="1">
                <a:latin typeface="Arial"/>
                <a:cs typeface="Arial"/>
              </a:rPr>
              <a:t>t</a:t>
            </a:r>
            <a:r>
              <a:rPr dirty="0" sz="1050" b="1">
                <a:latin typeface="Arial"/>
                <a:cs typeface="Arial"/>
              </a:rPr>
              <a:t>y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C</a:t>
            </a:r>
            <a:r>
              <a:rPr dirty="0" sz="1050" spc="-10" b="1">
                <a:latin typeface="Arial"/>
                <a:cs typeface="Arial"/>
              </a:rPr>
              <a:t>l</a:t>
            </a:r>
            <a:r>
              <a:rPr dirty="0" sz="1050" b="1">
                <a:latin typeface="Arial"/>
                <a:cs typeface="Arial"/>
              </a:rPr>
              <a:t>earance</a:t>
            </a:r>
            <a:endParaRPr sz="105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468361" y="1677161"/>
            <a:ext cx="1447800" cy="381000"/>
          </a:xfrm>
          <a:custGeom>
            <a:avLst/>
            <a:gdLst/>
            <a:ahLst/>
            <a:cxnLst/>
            <a:rect l="l" t="t" r="r" b="b"/>
            <a:pathLst>
              <a:path w="1447800" h="381000">
                <a:moveTo>
                  <a:pt x="0" y="381000"/>
                </a:moveTo>
                <a:lnTo>
                  <a:pt x="1447800" y="381000"/>
                </a:lnTo>
                <a:lnTo>
                  <a:pt x="1447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468361" y="1677161"/>
            <a:ext cx="1447800" cy="381000"/>
          </a:xfrm>
          <a:custGeom>
            <a:avLst/>
            <a:gdLst/>
            <a:ahLst/>
            <a:cxnLst/>
            <a:rect l="l" t="t" r="r" b="b"/>
            <a:pathLst>
              <a:path w="1447800" h="381000">
                <a:moveTo>
                  <a:pt x="0" y="381000"/>
                </a:moveTo>
                <a:lnTo>
                  <a:pt x="1447800" y="381000"/>
                </a:lnTo>
                <a:lnTo>
                  <a:pt x="1447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859523" y="1823592"/>
            <a:ext cx="612775" cy="12700"/>
          </a:xfrm>
          <a:custGeom>
            <a:avLst/>
            <a:gdLst/>
            <a:ahLst/>
            <a:cxnLst/>
            <a:rect l="l" t="t" r="r" b="b"/>
            <a:pathLst>
              <a:path w="612775" h="12700">
                <a:moveTo>
                  <a:pt x="612394" y="0"/>
                </a:moveTo>
                <a:lnTo>
                  <a:pt x="0" y="12319"/>
                </a:lnTo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7543800" y="1738883"/>
            <a:ext cx="1298575" cy="253365"/>
          </a:xfrm>
          <a:prstGeom prst="rect">
            <a:avLst/>
          </a:prstGeom>
          <a:solidFill>
            <a:srgbClr val="FFFFFF"/>
          </a:solidFill>
          <a:ln w="914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30810">
              <a:lnSpc>
                <a:spcPct val="100000"/>
              </a:lnSpc>
            </a:pPr>
            <a:r>
              <a:rPr dirty="0" sz="1050" spc="15" b="1">
                <a:latin typeface="Arial"/>
                <a:cs typeface="Arial"/>
              </a:rPr>
              <a:t>M</a:t>
            </a:r>
            <a:r>
              <a:rPr dirty="0" sz="1050" b="1">
                <a:latin typeface="Arial"/>
                <a:cs typeface="Arial"/>
              </a:rPr>
              <a:t>a</a:t>
            </a:r>
            <a:r>
              <a:rPr dirty="0" sz="1050" spc="-5" b="1">
                <a:latin typeface="Arial"/>
                <a:cs typeface="Arial"/>
              </a:rPr>
              <a:t>i</a:t>
            </a:r>
            <a:r>
              <a:rPr dirty="0" sz="1050" spc="-10" b="1">
                <a:latin typeface="Arial"/>
                <a:cs typeface="Arial"/>
              </a:rPr>
              <a:t>li</a:t>
            </a:r>
            <a:r>
              <a:rPr dirty="0" sz="1050" b="1">
                <a:latin typeface="Arial"/>
                <a:cs typeface="Arial"/>
              </a:rPr>
              <a:t>ng</a:t>
            </a:r>
            <a:r>
              <a:rPr dirty="0" sz="1050" spc="-50" b="1">
                <a:latin typeface="Arial"/>
                <a:cs typeface="Arial"/>
              </a:rPr>
              <a:t> </a:t>
            </a:r>
            <a:r>
              <a:rPr dirty="0" sz="1050" spc="-35" b="1">
                <a:latin typeface="Arial"/>
                <a:cs typeface="Arial"/>
              </a:rPr>
              <a:t>A</a:t>
            </a:r>
            <a:r>
              <a:rPr dirty="0" sz="1050" b="1">
                <a:latin typeface="Arial"/>
                <a:cs typeface="Arial"/>
              </a:rPr>
              <a:t>ddress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61" y="761"/>
            <a:ext cx="9143365" cy="6857365"/>
          </a:xfrm>
          <a:custGeom>
            <a:avLst/>
            <a:gdLst/>
            <a:ahLst/>
            <a:cxnLst/>
            <a:rect l="l" t="t" r="r" b="b"/>
            <a:pathLst>
              <a:path w="9143365" h="6857365">
                <a:moveTo>
                  <a:pt x="9143238" y="0"/>
                </a:moveTo>
                <a:lnTo>
                  <a:pt x="0" y="0"/>
                </a:lnTo>
                <a:lnTo>
                  <a:pt x="0" y="6857236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762000" y="1729739"/>
            <a:ext cx="838200" cy="431800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50" spc="-10" b="1">
                <a:latin typeface="Arial"/>
                <a:cs typeface="Arial"/>
              </a:rPr>
              <a:t>O</a:t>
            </a:r>
            <a:r>
              <a:rPr dirty="0" sz="1050" spc="-15" b="1">
                <a:latin typeface="Arial"/>
                <a:cs typeface="Arial"/>
              </a:rPr>
              <a:t>v</a:t>
            </a:r>
            <a:r>
              <a:rPr dirty="0" sz="1050" b="1">
                <a:latin typeface="Arial"/>
                <a:cs typeface="Arial"/>
              </a:rPr>
              <a:t>erseas</a:t>
            </a:r>
            <a:endParaRPr sz="105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</a:pPr>
            <a:r>
              <a:rPr dirty="0" sz="1050" b="1">
                <a:latin typeface="Arial"/>
                <a:cs typeface="Arial"/>
              </a:rPr>
              <a:t>Duty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9144000" cy="584200"/>
          </a:xfrm>
          <a:custGeom>
            <a:avLst/>
            <a:gdLst/>
            <a:ahLst/>
            <a:cxnLst/>
            <a:rect l="l" t="t" r="r" b="b"/>
            <a:pathLst>
              <a:path w="9144000" h="584200">
                <a:moveTo>
                  <a:pt x="0" y="583691"/>
                </a:moveTo>
                <a:lnTo>
                  <a:pt x="9144000" y="583691"/>
                </a:lnTo>
                <a:lnTo>
                  <a:pt x="9144000" y="0"/>
                </a:lnTo>
                <a:lnTo>
                  <a:pt x="0" y="0"/>
                </a:lnTo>
                <a:lnTo>
                  <a:pt x="0" y="5836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388107" y="0"/>
            <a:ext cx="4395216" cy="8168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267585">
              <a:lnSpc>
                <a:spcPct val="100000"/>
              </a:lnSpc>
            </a:pPr>
            <a:r>
              <a:rPr dirty="0"/>
              <a:t>Offic</a:t>
            </a:r>
            <a:r>
              <a:rPr dirty="0" spc="-20"/>
              <a:t>e</a:t>
            </a:r>
            <a:r>
              <a:rPr dirty="0"/>
              <a:t>r</a:t>
            </a:r>
            <a:r>
              <a:rPr dirty="0" spc="-25"/>
              <a:t> </a:t>
            </a:r>
            <a:r>
              <a:rPr dirty="0"/>
              <a:t>Re</a:t>
            </a:r>
            <a:r>
              <a:rPr dirty="0" spc="-15"/>
              <a:t>c</a:t>
            </a:r>
            <a:r>
              <a:rPr dirty="0"/>
              <a:t>ord</a:t>
            </a:r>
            <a:r>
              <a:rPr dirty="0" spc="-25"/>
              <a:t> </a:t>
            </a:r>
            <a:r>
              <a:rPr dirty="0"/>
              <a:t>Brief</a:t>
            </a:r>
          </a:p>
        </p:txBody>
      </p:sp>
      <p:sp>
        <p:nvSpPr>
          <p:cNvPr id="55" name="object 55"/>
          <p:cNvSpPr/>
          <p:nvPr/>
        </p:nvSpPr>
        <p:spPr>
          <a:xfrm>
            <a:off x="8343900" y="0"/>
            <a:ext cx="800100" cy="496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8458961" y="769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58800" y="0"/>
                </a:moveTo>
                <a:lnTo>
                  <a:pt x="50800" y="0"/>
                </a:lnTo>
                <a:lnTo>
                  <a:pt x="41265" y="892"/>
                </a:lnTo>
                <a:lnTo>
                  <a:pt x="7755" y="23799"/>
                </a:lnTo>
                <a:lnTo>
                  <a:pt x="0" y="50800"/>
                </a:lnTo>
                <a:lnTo>
                  <a:pt x="0" y="304800"/>
                </a:lnTo>
                <a:lnTo>
                  <a:pt x="609600" y="304800"/>
                </a:lnTo>
                <a:lnTo>
                  <a:pt x="609600" y="50800"/>
                </a:lnTo>
                <a:lnTo>
                  <a:pt x="5588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8458961" y="769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0800" y="0"/>
                </a:moveTo>
                <a:lnTo>
                  <a:pt x="558800" y="0"/>
                </a:lnTo>
                <a:lnTo>
                  <a:pt x="609600" y="50800"/>
                </a:lnTo>
                <a:lnTo>
                  <a:pt x="609600" y="304800"/>
                </a:lnTo>
                <a:lnTo>
                  <a:pt x="0" y="304800"/>
                </a:lnTo>
                <a:lnTo>
                  <a:pt x="0" y="50800"/>
                </a:lnTo>
                <a:lnTo>
                  <a:pt x="2035" y="36511"/>
                </a:lnTo>
                <a:lnTo>
                  <a:pt x="27948" y="5413"/>
                </a:lnTo>
                <a:lnTo>
                  <a:pt x="50800" y="0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8565895" y="173083"/>
            <a:ext cx="38735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 b="1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900" spc="5" b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900" b="1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900" spc="-1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900" b="1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52400" y="5181598"/>
            <a:ext cx="8763000" cy="1600200"/>
          </a:xfrm>
          <a:custGeom>
            <a:avLst/>
            <a:gdLst/>
            <a:ahLst/>
            <a:cxnLst/>
            <a:rect l="l" t="t" r="r" b="b"/>
            <a:pathLst>
              <a:path w="8763000" h="1600200">
                <a:moveTo>
                  <a:pt x="0" y="1600199"/>
                </a:moveTo>
                <a:lnTo>
                  <a:pt x="8763000" y="1600199"/>
                </a:lnTo>
                <a:lnTo>
                  <a:pt x="8763000" y="0"/>
                </a:lnTo>
                <a:lnTo>
                  <a:pt x="0" y="0"/>
                </a:lnTo>
                <a:lnTo>
                  <a:pt x="0" y="160019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52400" y="5181598"/>
            <a:ext cx="8763000" cy="1600200"/>
          </a:xfrm>
          <a:custGeom>
            <a:avLst/>
            <a:gdLst/>
            <a:ahLst/>
            <a:cxnLst/>
            <a:rect l="l" t="t" r="r" b="b"/>
            <a:pathLst>
              <a:path w="8763000" h="1600200">
                <a:moveTo>
                  <a:pt x="0" y="1600199"/>
                </a:moveTo>
                <a:lnTo>
                  <a:pt x="8763000" y="1600199"/>
                </a:lnTo>
                <a:lnTo>
                  <a:pt x="8763000" y="0"/>
                </a:lnTo>
                <a:lnTo>
                  <a:pt x="0" y="0"/>
                </a:lnTo>
                <a:lnTo>
                  <a:pt x="0" y="1600199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28600" y="5259323"/>
            <a:ext cx="8610600" cy="1446530"/>
          </a:xfrm>
          <a:custGeom>
            <a:avLst/>
            <a:gdLst/>
            <a:ahLst/>
            <a:cxnLst/>
            <a:rect l="l" t="t" r="r" b="b"/>
            <a:pathLst>
              <a:path w="8610600" h="1446529">
                <a:moveTo>
                  <a:pt x="0" y="1446276"/>
                </a:moveTo>
                <a:lnTo>
                  <a:pt x="8610600" y="1446276"/>
                </a:lnTo>
                <a:lnTo>
                  <a:pt x="8610600" y="0"/>
                </a:lnTo>
                <a:lnTo>
                  <a:pt x="0" y="0"/>
                </a:lnTo>
                <a:lnTo>
                  <a:pt x="0" y="1446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28600" y="5259323"/>
            <a:ext cx="8610600" cy="1446530"/>
          </a:xfrm>
          <a:custGeom>
            <a:avLst/>
            <a:gdLst/>
            <a:ahLst/>
            <a:cxnLst/>
            <a:rect l="l" t="t" r="r" b="b"/>
            <a:pathLst>
              <a:path w="8610600" h="1446529">
                <a:moveTo>
                  <a:pt x="0" y="1446276"/>
                </a:moveTo>
                <a:lnTo>
                  <a:pt x="8610600" y="1446276"/>
                </a:lnTo>
                <a:lnTo>
                  <a:pt x="8610600" y="0"/>
                </a:lnTo>
                <a:lnTo>
                  <a:pt x="0" y="0"/>
                </a:lnTo>
                <a:lnTo>
                  <a:pt x="0" y="144627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307340" y="5315256"/>
            <a:ext cx="2299970" cy="1339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100" b="1">
                <a:latin typeface="Arial"/>
                <a:cs typeface="Arial"/>
              </a:rPr>
              <a:t>O</a:t>
            </a:r>
            <a:r>
              <a:rPr dirty="0" sz="1100" spc="-15" b="1">
                <a:latin typeface="Arial"/>
                <a:cs typeface="Arial"/>
              </a:rPr>
              <a:t>v</a:t>
            </a:r>
            <a:r>
              <a:rPr dirty="0" sz="1100" b="1">
                <a:latin typeface="Arial"/>
                <a:cs typeface="Arial"/>
              </a:rPr>
              <a:t>erse</a:t>
            </a:r>
            <a:r>
              <a:rPr dirty="0" sz="1100" spc="-5" b="1">
                <a:latin typeface="Arial"/>
                <a:cs typeface="Arial"/>
              </a:rPr>
              <a:t>a</a:t>
            </a:r>
            <a:r>
              <a:rPr dirty="0" sz="1100" b="1">
                <a:latin typeface="Arial"/>
                <a:cs typeface="Arial"/>
              </a:rPr>
              <a:t>s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</a:t>
            </a:r>
            <a:r>
              <a:rPr dirty="0" sz="1100" b="1">
                <a:latin typeface="Arial"/>
                <a:cs typeface="Arial"/>
              </a:rPr>
              <a:t>uty</a:t>
            </a:r>
            <a:endParaRPr sz="11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100" spc="-5" b="1">
                <a:latin typeface="Arial"/>
                <a:cs typeface="Arial"/>
              </a:rPr>
              <a:t>S</a:t>
            </a:r>
            <a:r>
              <a:rPr dirty="0" sz="1100" b="1">
                <a:latin typeface="Arial"/>
                <a:cs typeface="Arial"/>
              </a:rPr>
              <a:t>e</a:t>
            </a:r>
            <a:r>
              <a:rPr dirty="0" sz="1100" spc="-5" b="1">
                <a:latin typeface="Arial"/>
                <a:cs typeface="Arial"/>
              </a:rPr>
              <a:t>c</a:t>
            </a:r>
            <a:r>
              <a:rPr dirty="0" sz="1100" b="1">
                <a:latin typeface="Arial"/>
                <a:cs typeface="Arial"/>
              </a:rPr>
              <a:t>urity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</a:t>
            </a:r>
            <a:r>
              <a:rPr dirty="0" sz="1100" b="1">
                <a:latin typeface="Arial"/>
                <a:cs typeface="Arial"/>
              </a:rPr>
              <a:t>le</a:t>
            </a:r>
            <a:r>
              <a:rPr dirty="0" sz="1100" spc="-5" b="1">
                <a:latin typeface="Arial"/>
                <a:cs typeface="Arial"/>
              </a:rPr>
              <a:t>a</a:t>
            </a:r>
            <a:r>
              <a:rPr dirty="0" sz="1100" b="1">
                <a:latin typeface="Arial"/>
                <a:cs typeface="Arial"/>
              </a:rPr>
              <a:t>ran</a:t>
            </a:r>
            <a:r>
              <a:rPr dirty="0" sz="1100" spc="-5" b="1">
                <a:latin typeface="Arial"/>
                <a:cs typeface="Arial"/>
              </a:rPr>
              <a:t>c</a:t>
            </a:r>
            <a:r>
              <a:rPr dirty="0" sz="1100" b="1"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100" b="1">
                <a:latin typeface="Arial"/>
                <a:cs typeface="Arial"/>
              </a:rPr>
              <a:t>Marital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S</a:t>
            </a:r>
            <a:r>
              <a:rPr dirty="0" sz="1100" b="1">
                <a:latin typeface="Arial"/>
                <a:cs typeface="Arial"/>
              </a:rPr>
              <a:t>tatus</a:t>
            </a:r>
            <a:endParaRPr sz="11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100" b="1">
                <a:latin typeface="Arial"/>
                <a:cs typeface="Arial"/>
              </a:rPr>
              <a:t>Mai</a:t>
            </a:r>
            <a:r>
              <a:rPr dirty="0" sz="1100" spc="5" b="1">
                <a:latin typeface="Arial"/>
                <a:cs typeface="Arial"/>
              </a:rPr>
              <a:t>l</a:t>
            </a:r>
            <a:r>
              <a:rPr dirty="0" sz="1100" spc="-10" b="1">
                <a:latin typeface="Arial"/>
                <a:cs typeface="Arial"/>
              </a:rPr>
              <a:t>i</a:t>
            </a:r>
            <a:r>
              <a:rPr dirty="0" sz="1100" b="1">
                <a:latin typeface="Arial"/>
                <a:cs typeface="Arial"/>
              </a:rPr>
              <a:t>ng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45" b="1">
                <a:latin typeface="Arial"/>
                <a:cs typeface="Arial"/>
              </a:rPr>
              <a:t>A</a:t>
            </a:r>
            <a:r>
              <a:rPr dirty="0" sz="1100" b="1">
                <a:latin typeface="Arial"/>
                <a:cs typeface="Arial"/>
              </a:rPr>
              <a:t>d</a:t>
            </a:r>
            <a:r>
              <a:rPr dirty="0" sz="1100" spc="-10" b="1">
                <a:latin typeface="Arial"/>
                <a:cs typeface="Arial"/>
              </a:rPr>
              <a:t>d</a:t>
            </a:r>
            <a:r>
              <a:rPr dirty="0" sz="1100" b="1">
                <a:latin typeface="Arial"/>
                <a:cs typeface="Arial"/>
              </a:rPr>
              <a:t>ress</a:t>
            </a:r>
            <a:endParaRPr sz="11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100" spc="-10" b="1">
                <a:latin typeface="Arial"/>
                <a:cs typeface="Arial"/>
              </a:rPr>
              <a:t>H</a:t>
            </a:r>
            <a:r>
              <a:rPr dirty="0" sz="1100" b="1">
                <a:latin typeface="Arial"/>
                <a:cs typeface="Arial"/>
              </a:rPr>
              <a:t>ome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&amp; </a:t>
            </a:r>
            <a:r>
              <a:rPr dirty="0" sz="1100" spc="-10" b="1">
                <a:latin typeface="Arial"/>
                <a:cs typeface="Arial"/>
              </a:rPr>
              <a:t>D</a:t>
            </a:r>
            <a:r>
              <a:rPr dirty="0" sz="1100" b="1">
                <a:latin typeface="Arial"/>
                <a:cs typeface="Arial"/>
              </a:rPr>
              <a:t>uty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P</a:t>
            </a:r>
            <a:r>
              <a:rPr dirty="0" sz="1100" b="1">
                <a:latin typeface="Arial"/>
                <a:cs typeface="Arial"/>
              </a:rPr>
              <a:t>h</a:t>
            </a:r>
            <a:r>
              <a:rPr dirty="0" sz="1100" spc="-10" b="1">
                <a:latin typeface="Arial"/>
                <a:cs typeface="Arial"/>
              </a:rPr>
              <a:t>o</a:t>
            </a:r>
            <a:r>
              <a:rPr dirty="0" sz="1100" b="1">
                <a:latin typeface="Arial"/>
                <a:cs typeface="Arial"/>
              </a:rPr>
              <a:t>ne </a:t>
            </a:r>
            <a:r>
              <a:rPr dirty="0" sz="1100" spc="-10" b="1">
                <a:latin typeface="Arial"/>
                <a:cs typeface="Arial"/>
              </a:rPr>
              <a:t>N</a:t>
            </a:r>
            <a:r>
              <a:rPr dirty="0" sz="1100" b="1">
                <a:latin typeface="Arial"/>
                <a:cs typeface="Arial"/>
              </a:rPr>
              <a:t>umb</a:t>
            </a:r>
            <a:r>
              <a:rPr dirty="0" sz="1100" spc="-5" b="1">
                <a:latin typeface="Arial"/>
                <a:cs typeface="Arial"/>
              </a:rPr>
              <a:t>e</a:t>
            </a:r>
            <a:r>
              <a:rPr dirty="0" sz="1100" b="1">
                <a:latin typeface="Arial"/>
                <a:cs typeface="Arial"/>
              </a:rPr>
              <a:t>rs</a:t>
            </a:r>
            <a:endParaRPr sz="11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100" spc="-10" b="1">
                <a:latin typeface="Arial"/>
                <a:cs typeface="Arial"/>
              </a:rPr>
              <a:t>D</a:t>
            </a:r>
            <a:r>
              <a:rPr dirty="0" sz="1100" b="1">
                <a:latin typeface="Arial"/>
                <a:cs typeface="Arial"/>
              </a:rPr>
              <a:t>uty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spc="-15" b="1">
                <a:latin typeface="Arial"/>
                <a:cs typeface="Arial"/>
              </a:rPr>
              <a:t>T</a:t>
            </a:r>
            <a:r>
              <a:rPr dirty="0" sz="1100" b="1">
                <a:latin typeface="Arial"/>
                <a:cs typeface="Arial"/>
              </a:rPr>
              <a:t>itle</a:t>
            </a:r>
            <a:endParaRPr sz="11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100" spc="-5" b="1">
                <a:latin typeface="Arial"/>
                <a:cs typeface="Arial"/>
              </a:rPr>
              <a:t>P</a:t>
            </a:r>
            <a:r>
              <a:rPr dirty="0" sz="1100" spc="-10" b="1">
                <a:latin typeface="Arial"/>
                <a:cs typeface="Arial"/>
              </a:rPr>
              <a:t>U</a:t>
            </a:r>
            <a:r>
              <a:rPr dirty="0" sz="1100" b="1">
                <a:latin typeface="Arial"/>
                <a:cs typeface="Arial"/>
              </a:rPr>
              <a:t>L</a:t>
            </a:r>
            <a:r>
              <a:rPr dirty="0" sz="1100" spc="-10" b="1">
                <a:latin typeface="Arial"/>
                <a:cs typeface="Arial"/>
              </a:rPr>
              <a:t>H</a:t>
            </a:r>
            <a:r>
              <a:rPr dirty="0" sz="1100" spc="-5" b="1">
                <a:latin typeface="Arial"/>
                <a:cs typeface="Arial"/>
              </a:rPr>
              <a:t>E</a:t>
            </a:r>
            <a:r>
              <a:rPr dirty="0" sz="1100" b="1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100" b="1">
                <a:latin typeface="Arial"/>
                <a:cs typeface="Arial"/>
              </a:rPr>
              <a:t>Mil</a:t>
            </a:r>
            <a:r>
              <a:rPr dirty="0" sz="1100" spc="-10" b="1">
                <a:latin typeface="Arial"/>
                <a:cs typeface="Arial"/>
              </a:rPr>
              <a:t>i</a:t>
            </a:r>
            <a:r>
              <a:rPr dirty="0" sz="1100" spc="-10" b="1">
                <a:latin typeface="Arial"/>
                <a:cs typeface="Arial"/>
              </a:rPr>
              <a:t>t</a:t>
            </a:r>
            <a:r>
              <a:rPr dirty="0" sz="1100" b="1">
                <a:latin typeface="Arial"/>
                <a:cs typeface="Arial"/>
              </a:rPr>
              <a:t>ary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E</a:t>
            </a:r>
            <a:r>
              <a:rPr dirty="0" sz="1100" b="1">
                <a:latin typeface="Arial"/>
                <a:cs typeface="Arial"/>
              </a:rPr>
              <a:t>d</a:t>
            </a:r>
            <a:r>
              <a:rPr dirty="0" sz="1100" spc="-10" b="1">
                <a:latin typeface="Arial"/>
                <a:cs typeface="Arial"/>
              </a:rPr>
              <a:t>u</a:t>
            </a:r>
            <a:r>
              <a:rPr dirty="0" sz="1100" b="1">
                <a:latin typeface="Arial"/>
                <a:cs typeface="Arial"/>
              </a:rPr>
              <a:t>c</a:t>
            </a:r>
            <a:r>
              <a:rPr dirty="0" sz="1100" spc="-5" b="1">
                <a:latin typeface="Arial"/>
                <a:cs typeface="Arial"/>
              </a:rPr>
              <a:t>a</a:t>
            </a:r>
            <a:r>
              <a:rPr dirty="0" sz="1100" b="1">
                <a:latin typeface="Arial"/>
                <a:cs typeface="Arial"/>
              </a:rPr>
              <a:t>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965575" y="5315256"/>
            <a:ext cx="4523105" cy="1339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6520" indent="-83820">
              <a:lnSpc>
                <a:spcPct val="100000"/>
              </a:lnSpc>
              <a:buFont typeface="Arial"/>
              <a:buChar char="-"/>
              <a:tabLst>
                <a:tab pos="96520" algn="l"/>
              </a:tabLst>
            </a:pPr>
            <a:r>
              <a:rPr dirty="0" sz="1100" spc="5">
                <a:latin typeface="Arial"/>
                <a:cs typeface="Arial"/>
              </a:rPr>
              <a:t>T</a:t>
            </a:r>
            <a:r>
              <a:rPr dirty="0" sz="1100">
                <a:latin typeface="Arial"/>
                <a:cs typeface="Arial"/>
              </a:rPr>
              <a:t>rac</a:t>
            </a:r>
            <a:r>
              <a:rPr dirty="0" sz="1100" spc="5">
                <a:latin typeface="Arial"/>
                <a:cs typeface="Arial"/>
              </a:rPr>
              <a:t>k</a:t>
            </a:r>
            <a:r>
              <a:rPr dirty="0" sz="1100">
                <a:latin typeface="Arial"/>
                <a:cs typeface="Arial"/>
              </a:rPr>
              <a:t>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</a:t>
            </a:r>
            <a:r>
              <a:rPr dirty="0" sz="1100" spc="-5">
                <a:latin typeface="Arial"/>
                <a:cs typeface="Arial"/>
              </a:rPr>
              <a:t>e</a:t>
            </a:r>
            <a:r>
              <a:rPr dirty="0" sz="1100">
                <a:latin typeface="Arial"/>
                <a:cs typeface="Arial"/>
              </a:rPr>
              <a:t>p</a:t>
            </a:r>
            <a:r>
              <a:rPr dirty="0" sz="1100" spc="-10">
                <a:latin typeface="Arial"/>
                <a:cs typeface="Arial"/>
              </a:rPr>
              <a:t>l</a:t>
            </a:r>
            <a:r>
              <a:rPr dirty="0" sz="1100">
                <a:latin typeface="Arial"/>
                <a:cs typeface="Arial"/>
              </a:rPr>
              <a:t>o</a:t>
            </a:r>
            <a:r>
              <a:rPr dirty="0" sz="1100" spc="-15">
                <a:latin typeface="Arial"/>
                <a:cs typeface="Arial"/>
              </a:rPr>
              <a:t>y</a:t>
            </a:r>
            <a:r>
              <a:rPr dirty="0" sz="1100">
                <a:latin typeface="Arial"/>
                <a:cs typeface="Arial"/>
              </a:rPr>
              <a:t>me</a:t>
            </a:r>
            <a:r>
              <a:rPr dirty="0" sz="1100" spc="-5">
                <a:latin typeface="Arial"/>
                <a:cs typeface="Arial"/>
              </a:rPr>
              <a:t>n</a:t>
            </a:r>
            <a:r>
              <a:rPr dirty="0" sz="1100">
                <a:latin typeface="Arial"/>
                <a:cs typeface="Arial"/>
              </a:rPr>
              <a:t>t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</a:t>
            </a:r>
            <a:r>
              <a:rPr dirty="0" sz="1100" spc="-15">
                <a:latin typeface="Arial"/>
                <a:cs typeface="Arial"/>
              </a:rPr>
              <a:t>x</a:t>
            </a:r>
            <a:r>
              <a:rPr dirty="0" sz="1100">
                <a:latin typeface="Arial"/>
                <a:cs typeface="Arial"/>
              </a:rPr>
              <a:t>p</a:t>
            </a:r>
            <a:r>
              <a:rPr dirty="0" sz="1100" spc="-5">
                <a:latin typeface="Arial"/>
                <a:cs typeface="Arial"/>
              </a:rPr>
              <a:t>e</a:t>
            </a:r>
            <a:r>
              <a:rPr dirty="0" sz="1100">
                <a:latin typeface="Arial"/>
                <a:cs typeface="Arial"/>
              </a:rPr>
              <a:t>r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e</a:t>
            </a:r>
            <a:r>
              <a:rPr dirty="0" sz="1100" spc="-5">
                <a:latin typeface="Arial"/>
                <a:cs typeface="Arial"/>
              </a:rPr>
              <a:t>n</a:t>
            </a:r>
            <a:r>
              <a:rPr dirty="0" sz="1100">
                <a:latin typeface="Arial"/>
                <a:cs typeface="Arial"/>
              </a:rPr>
              <a:t>ce</a:t>
            </a:r>
            <a:endParaRPr sz="1100">
              <a:latin typeface="Arial"/>
              <a:cs typeface="Arial"/>
            </a:endParaRPr>
          </a:p>
          <a:p>
            <a:pPr marL="96520" indent="-83820">
              <a:lnSpc>
                <a:spcPct val="100000"/>
              </a:lnSpc>
              <a:buFont typeface="Arial"/>
              <a:buChar char="-"/>
              <a:tabLst>
                <a:tab pos="96520" algn="l"/>
              </a:tabLst>
            </a:pPr>
            <a:r>
              <a:rPr dirty="0" sz="1100" spc="-5">
                <a:latin typeface="Arial"/>
                <a:cs typeface="Arial"/>
              </a:rPr>
              <a:t>A</a:t>
            </a:r>
            <a:r>
              <a:rPr dirty="0" sz="1100" spc="15">
                <a:latin typeface="Arial"/>
                <a:cs typeface="Arial"/>
              </a:rPr>
              <a:t>f</a:t>
            </a:r>
            <a:r>
              <a:rPr dirty="0" sz="1100" spc="15">
                <a:latin typeface="Arial"/>
                <a:cs typeface="Arial"/>
              </a:rPr>
              <a:t>f</a:t>
            </a:r>
            <a:r>
              <a:rPr dirty="0" sz="1100">
                <a:latin typeface="Arial"/>
                <a:cs typeface="Arial"/>
              </a:rPr>
              <a:t>ec</a:t>
            </a:r>
            <a:r>
              <a:rPr dirty="0" sz="1100" spc="-10">
                <a:latin typeface="Arial"/>
                <a:cs typeface="Arial"/>
              </a:rPr>
              <a:t>t</a:t>
            </a:r>
            <a:r>
              <a:rPr dirty="0" sz="1100">
                <a:latin typeface="Arial"/>
                <a:cs typeface="Arial"/>
              </a:rPr>
              <a:t>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j</a:t>
            </a:r>
            <a:r>
              <a:rPr dirty="0" sz="1100">
                <a:latin typeface="Arial"/>
                <a:cs typeface="Arial"/>
              </a:rPr>
              <a:t>ob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5">
                <a:latin typeface="Arial"/>
                <a:cs typeface="Arial"/>
              </a:rPr>
              <a:t>v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 spc="-10">
                <a:latin typeface="Arial"/>
                <a:cs typeface="Arial"/>
              </a:rPr>
              <a:t>l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5">
                <a:latin typeface="Arial"/>
                <a:cs typeface="Arial"/>
              </a:rPr>
              <a:t>b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 spc="-10">
                <a:latin typeface="Arial"/>
                <a:cs typeface="Arial"/>
              </a:rPr>
              <a:t>l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ty</a:t>
            </a:r>
            <a:endParaRPr sz="1100">
              <a:latin typeface="Arial"/>
              <a:cs typeface="Arial"/>
            </a:endParaRPr>
          </a:p>
          <a:p>
            <a:pPr marL="96520" indent="-83820">
              <a:lnSpc>
                <a:spcPct val="100000"/>
              </a:lnSpc>
              <a:buFont typeface="Arial"/>
              <a:buChar char="-"/>
              <a:tabLst>
                <a:tab pos="96520" algn="l"/>
              </a:tabLst>
            </a:pPr>
            <a:r>
              <a:rPr dirty="0" sz="1100" spc="-10">
                <a:latin typeface="Arial"/>
                <a:cs typeface="Arial"/>
              </a:rPr>
              <a:t>N</a:t>
            </a:r>
            <a:r>
              <a:rPr dirty="0" sz="1100">
                <a:latin typeface="Arial"/>
                <a:cs typeface="Arial"/>
              </a:rPr>
              <a:t>e</a:t>
            </a:r>
            <a:r>
              <a:rPr dirty="0" sz="1100" spc="-5">
                <a:latin typeface="Arial"/>
                <a:cs typeface="Arial"/>
              </a:rPr>
              <a:t>e</a:t>
            </a:r>
            <a:r>
              <a:rPr dirty="0" sz="1100">
                <a:latin typeface="Arial"/>
                <a:cs typeface="Arial"/>
              </a:rPr>
              <a:t>ds </a:t>
            </a:r>
            <a:r>
              <a:rPr dirty="0" sz="1100" spc="5">
                <a:latin typeface="Arial"/>
                <a:cs typeface="Arial"/>
              </a:rPr>
              <a:t>t</a:t>
            </a:r>
            <a:r>
              <a:rPr dirty="0" sz="1100">
                <a:latin typeface="Arial"/>
                <a:cs typeface="Arial"/>
              </a:rPr>
              <a:t>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cur</a:t>
            </a:r>
            <a:r>
              <a:rPr dirty="0" sz="1100" spc="5">
                <a:latin typeface="Arial"/>
                <a:cs typeface="Arial"/>
              </a:rPr>
              <a:t>r</a:t>
            </a:r>
            <a:r>
              <a:rPr dirty="0" sz="1100">
                <a:latin typeface="Arial"/>
                <a:cs typeface="Arial"/>
              </a:rPr>
              <a:t>e</a:t>
            </a:r>
            <a:r>
              <a:rPr dirty="0" sz="1100" spc="-5">
                <a:latin typeface="Arial"/>
                <a:cs typeface="Arial"/>
              </a:rPr>
              <a:t>n</a:t>
            </a:r>
            <a:r>
              <a:rPr dirty="0" sz="1100">
                <a:latin typeface="Arial"/>
                <a:cs typeface="Arial"/>
              </a:rPr>
              <a:t>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</a:t>
            </a:r>
            <a:r>
              <a:rPr dirty="0" sz="1100" spc="-20">
                <a:latin typeface="Arial"/>
                <a:cs typeface="Arial"/>
              </a:rPr>
              <a:t>M</a:t>
            </a:r>
            <a:r>
              <a:rPr dirty="0" sz="1100" spc="-5">
                <a:latin typeface="Arial"/>
                <a:cs typeface="Arial"/>
              </a:rPr>
              <a:t>A</a:t>
            </a:r>
            <a:r>
              <a:rPr dirty="0" sz="1100" spc="-10">
                <a:latin typeface="Arial"/>
                <a:cs typeface="Arial"/>
              </a:rPr>
              <a:t>R</a:t>
            </a:r>
            <a:r>
              <a:rPr dirty="0" sz="1100" spc="-10">
                <a:latin typeface="Arial"/>
                <a:cs typeface="Arial"/>
              </a:rPr>
              <a:t>R</a:t>
            </a:r>
            <a:r>
              <a:rPr dirty="0" sz="1100">
                <a:latin typeface="Arial"/>
                <a:cs typeface="Arial"/>
              </a:rPr>
              <a:t>I</a:t>
            </a:r>
            <a:r>
              <a:rPr dirty="0" sz="1100" spc="-5">
                <a:latin typeface="Arial"/>
                <a:cs typeface="Arial"/>
              </a:rPr>
              <a:t>E</a:t>
            </a:r>
            <a:r>
              <a:rPr dirty="0" sz="1100" spc="-10">
                <a:latin typeface="Arial"/>
                <a:cs typeface="Arial"/>
              </a:rPr>
              <a:t>D</a:t>
            </a:r>
            <a:r>
              <a:rPr dirty="0" sz="1100">
                <a:latin typeface="Arial"/>
                <a:cs typeface="Arial"/>
              </a:rPr>
              <a:t>,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S</a:t>
            </a:r>
            <a:r>
              <a:rPr dirty="0" sz="1100">
                <a:latin typeface="Arial"/>
                <a:cs typeface="Arial"/>
              </a:rPr>
              <a:t>I</a:t>
            </a:r>
            <a:r>
              <a:rPr dirty="0" sz="1100" spc="-10">
                <a:latin typeface="Arial"/>
                <a:cs typeface="Arial"/>
              </a:rPr>
              <a:t>N</a:t>
            </a:r>
            <a:r>
              <a:rPr dirty="0" sz="1100">
                <a:latin typeface="Arial"/>
                <a:cs typeface="Arial"/>
              </a:rPr>
              <a:t>GL</a:t>
            </a:r>
            <a:r>
              <a:rPr dirty="0" sz="1100" spc="-10">
                <a:latin typeface="Arial"/>
                <a:cs typeface="Arial"/>
              </a:rPr>
              <a:t>E</a:t>
            </a:r>
            <a:r>
              <a:rPr dirty="0" sz="110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96520" indent="-83820">
              <a:lnSpc>
                <a:spcPct val="100000"/>
              </a:lnSpc>
              <a:buFont typeface="Arial"/>
              <a:buChar char="-"/>
              <a:tabLst>
                <a:tab pos="96520" algn="l"/>
              </a:tabLst>
            </a:pPr>
            <a:r>
              <a:rPr dirty="0" sz="1100" spc="-20">
                <a:latin typeface="Arial"/>
                <a:cs typeface="Arial"/>
              </a:rPr>
              <a:t>M</a:t>
            </a:r>
            <a:r>
              <a:rPr dirty="0" sz="1100">
                <a:latin typeface="Arial"/>
                <a:cs typeface="Arial"/>
              </a:rPr>
              <a:t>ust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cur</a:t>
            </a:r>
            <a:r>
              <a:rPr dirty="0" sz="1100" spc="5">
                <a:latin typeface="Arial"/>
                <a:cs typeface="Arial"/>
              </a:rPr>
              <a:t>r</a:t>
            </a:r>
            <a:r>
              <a:rPr dirty="0" sz="1100">
                <a:latin typeface="Arial"/>
                <a:cs typeface="Arial"/>
              </a:rPr>
              <a:t>e</a:t>
            </a:r>
            <a:r>
              <a:rPr dirty="0" sz="1100" spc="-5">
                <a:latin typeface="Arial"/>
                <a:cs typeface="Arial"/>
              </a:rPr>
              <a:t>n</a:t>
            </a:r>
            <a:r>
              <a:rPr dirty="0" sz="1100">
                <a:latin typeface="Arial"/>
                <a:cs typeface="Arial"/>
              </a:rPr>
              <a:t>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</a:t>
            </a:r>
            <a:r>
              <a:rPr dirty="0" sz="1100" spc="-10">
                <a:latin typeface="Arial"/>
                <a:cs typeface="Arial"/>
              </a:rPr>
              <a:t>R</a:t>
            </a:r>
            <a:r>
              <a:rPr dirty="0" sz="1100">
                <a:latin typeface="Arial"/>
                <a:cs typeface="Arial"/>
              </a:rPr>
              <a:t>C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can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</a:t>
            </a:r>
            <a:r>
              <a:rPr dirty="0" sz="1100" spc="-5">
                <a:latin typeface="Arial"/>
                <a:cs typeface="Arial"/>
              </a:rPr>
              <a:t>n</a:t>
            </a:r>
            <a:r>
              <a:rPr dirty="0" sz="1100">
                <a:latin typeface="Arial"/>
                <a:cs typeface="Arial"/>
              </a:rPr>
              <a:t>tact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y</a:t>
            </a:r>
            <a:r>
              <a:rPr dirty="0" sz="1100">
                <a:latin typeface="Arial"/>
                <a:cs typeface="Arial"/>
              </a:rPr>
              <a:t>ou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for</a:t>
            </a:r>
            <a:r>
              <a:rPr dirty="0" sz="11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z="1100" spc="-1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te</a:t>
            </a:r>
            <a:r>
              <a:rPr dirty="0" sz="1100" spc="-5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tial</a:t>
            </a:r>
            <a:r>
              <a:rPr dirty="0" sz="1100" spc="-4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z="1100" spc="-5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signme</a:t>
            </a:r>
            <a:r>
              <a:rPr dirty="0" sz="1100" spc="-5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ts</a:t>
            </a:r>
            <a:endParaRPr sz="1100">
              <a:latin typeface="Arial"/>
              <a:cs typeface="Arial"/>
            </a:endParaRPr>
          </a:p>
          <a:p>
            <a:pPr marL="96520" indent="-83820">
              <a:lnSpc>
                <a:spcPct val="100000"/>
              </a:lnSpc>
              <a:buFont typeface="Arial"/>
              <a:buChar char="-"/>
              <a:tabLst>
                <a:tab pos="96520" algn="l"/>
              </a:tabLst>
            </a:pPr>
            <a:r>
              <a:rPr dirty="0" sz="1100" spc="-20">
                <a:latin typeface="Arial"/>
                <a:cs typeface="Arial"/>
              </a:rPr>
              <a:t>M</a:t>
            </a:r>
            <a:r>
              <a:rPr dirty="0" sz="1100">
                <a:latin typeface="Arial"/>
                <a:cs typeface="Arial"/>
              </a:rPr>
              <a:t>ust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cur</a:t>
            </a:r>
            <a:r>
              <a:rPr dirty="0" sz="1100" spc="5">
                <a:latin typeface="Arial"/>
                <a:cs typeface="Arial"/>
              </a:rPr>
              <a:t>r</a:t>
            </a:r>
            <a:r>
              <a:rPr dirty="0" sz="1100">
                <a:latin typeface="Arial"/>
                <a:cs typeface="Arial"/>
              </a:rPr>
              <a:t>e</a:t>
            </a:r>
            <a:r>
              <a:rPr dirty="0" sz="1100" spc="-5">
                <a:latin typeface="Arial"/>
                <a:cs typeface="Arial"/>
              </a:rPr>
              <a:t>n</a:t>
            </a:r>
            <a:r>
              <a:rPr dirty="0" sz="1100">
                <a:latin typeface="Arial"/>
                <a:cs typeface="Arial"/>
              </a:rPr>
              <a:t>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</a:t>
            </a:r>
            <a:r>
              <a:rPr dirty="0" sz="1100" spc="-10">
                <a:latin typeface="Arial"/>
                <a:cs typeface="Arial"/>
              </a:rPr>
              <a:t>R</a:t>
            </a:r>
            <a:r>
              <a:rPr dirty="0" sz="1100">
                <a:latin typeface="Arial"/>
                <a:cs typeface="Arial"/>
              </a:rPr>
              <a:t>C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can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</a:t>
            </a:r>
            <a:r>
              <a:rPr dirty="0" sz="1100" spc="-5">
                <a:latin typeface="Arial"/>
                <a:cs typeface="Arial"/>
              </a:rPr>
              <a:t>n</a:t>
            </a:r>
            <a:r>
              <a:rPr dirty="0" sz="1100">
                <a:latin typeface="Arial"/>
                <a:cs typeface="Arial"/>
              </a:rPr>
              <a:t>tact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y</a:t>
            </a:r>
            <a:r>
              <a:rPr dirty="0" sz="1100">
                <a:latin typeface="Arial"/>
                <a:cs typeface="Arial"/>
              </a:rPr>
              <a:t>ou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for</a:t>
            </a:r>
            <a:r>
              <a:rPr dirty="0" sz="11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z="1100" spc="-1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te</a:t>
            </a:r>
            <a:r>
              <a:rPr dirty="0" sz="1100" spc="-5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tial</a:t>
            </a:r>
            <a:r>
              <a:rPr dirty="0" sz="1100" spc="-4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z="1100" spc="-5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signme</a:t>
            </a:r>
            <a:r>
              <a:rPr dirty="0" sz="1100" spc="-5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ts</a:t>
            </a:r>
            <a:endParaRPr sz="1100">
              <a:latin typeface="Arial"/>
              <a:cs typeface="Arial"/>
            </a:endParaRPr>
          </a:p>
          <a:p>
            <a:pPr marL="96520" indent="-83820">
              <a:lnSpc>
                <a:spcPct val="100000"/>
              </a:lnSpc>
              <a:buFont typeface="Arial"/>
              <a:buChar char="-"/>
              <a:tabLst>
                <a:tab pos="96520" algn="l"/>
              </a:tabLst>
            </a:pPr>
            <a:r>
              <a:rPr dirty="0" sz="1100">
                <a:latin typeface="Arial"/>
                <a:cs typeface="Arial"/>
              </a:rPr>
              <a:t>O</a:t>
            </a:r>
            <a:r>
              <a:rPr dirty="0" sz="1100" spc="-5">
                <a:latin typeface="Arial"/>
                <a:cs typeface="Arial"/>
              </a:rPr>
              <a:t>E</a:t>
            </a:r>
            <a:r>
              <a:rPr dirty="0" sz="1100">
                <a:latin typeface="Arial"/>
                <a:cs typeface="Arial"/>
              </a:rPr>
              <a:t>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</a:t>
            </a:r>
            <a:r>
              <a:rPr dirty="0" sz="1100">
                <a:latin typeface="Arial"/>
                <a:cs typeface="Arial"/>
              </a:rPr>
              <a:t>uty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t</a:t>
            </a:r>
            <a:r>
              <a:rPr dirty="0" sz="1100" spc="-10">
                <a:latin typeface="Arial"/>
                <a:cs typeface="Arial"/>
              </a:rPr>
              <a:t>l</a:t>
            </a:r>
            <a:r>
              <a:rPr dirty="0" sz="1100">
                <a:latin typeface="Arial"/>
                <a:cs typeface="Arial"/>
              </a:rPr>
              <a:t>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must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</a:t>
            </a:r>
            <a:r>
              <a:rPr dirty="0" sz="1100" spc="-5">
                <a:latin typeface="Arial"/>
                <a:cs typeface="Arial"/>
              </a:rPr>
              <a:t>n</a:t>
            </a:r>
            <a:r>
              <a:rPr dirty="0" sz="1100">
                <a:latin typeface="Arial"/>
                <a:cs typeface="Arial"/>
              </a:rPr>
              <a:t>s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ste</a:t>
            </a:r>
            <a:r>
              <a:rPr dirty="0" sz="1100" spc="-5">
                <a:latin typeface="Arial"/>
                <a:cs typeface="Arial"/>
              </a:rPr>
              <a:t>n</a:t>
            </a:r>
            <a:r>
              <a:rPr dirty="0" sz="1100">
                <a:latin typeface="Arial"/>
                <a:cs typeface="Arial"/>
              </a:rPr>
              <a:t>t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-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5" b="1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sz="1100" b="1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1100" spc="-5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110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11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dirty="0" sz="11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0000"/>
                </a:solidFill>
                <a:latin typeface="Arial"/>
                <a:cs typeface="Arial"/>
              </a:rPr>
              <a:t>tran</a:t>
            </a:r>
            <a:r>
              <a:rPr dirty="0" sz="1100" spc="-5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1100" b="1">
                <a:solidFill>
                  <a:srgbClr val="FF0000"/>
                </a:solidFill>
                <a:latin typeface="Arial"/>
                <a:cs typeface="Arial"/>
              </a:rPr>
              <a:t>latab</a:t>
            </a:r>
            <a:r>
              <a:rPr dirty="0" sz="1100" spc="-10" b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110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1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dirty="0" sz="11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dirty="0" sz="11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dirty="0" sz="1100" b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100" spc="-5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100" b="1">
                <a:solidFill>
                  <a:srgbClr val="FF0000"/>
                </a:solidFill>
                <a:latin typeface="Arial"/>
                <a:cs typeface="Arial"/>
              </a:rPr>
              <a:t>rd</a:t>
            </a:r>
            <a:endParaRPr sz="1100">
              <a:latin typeface="Arial"/>
              <a:cs typeface="Arial"/>
            </a:endParaRPr>
          </a:p>
          <a:p>
            <a:pPr marL="96520" indent="-83820">
              <a:lnSpc>
                <a:spcPct val="100000"/>
              </a:lnSpc>
              <a:buFont typeface="Arial"/>
              <a:buChar char="-"/>
              <a:tabLst>
                <a:tab pos="96520" algn="l"/>
              </a:tabLst>
            </a:pPr>
            <a:r>
              <a:rPr dirty="0" sz="1100" spc="-10">
                <a:latin typeface="Arial"/>
                <a:cs typeface="Arial"/>
              </a:rPr>
              <a:t>D</a:t>
            </a:r>
            <a:r>
              <a:rPr dirty="0" sz="1100">
                <a:latin typeface="Arial"/>
                <a:cs typeface="Arial"/>
              </a:rPr>
              <a:t>emonstrates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5">
                <a:latin typeface="Arial"/>
                <a:cs typeface="Arial"/>
              </a:rPr>
              <a:t>d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 spc="-15">
                <a:latin typeface="Arial"/>
                <a:cs typeface="Arial"/>
              </a:rPr>
              <a:t>v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d</a:t>
            </a:r>
            <a:r>
              <a:rPr dirty="0" sz="1100" spc="-5">
                <a:latin typeface="Arial"/>
                <a:cs typeface="Arial"/>
              </a:rPr>
              <a:t>u</a:t>
            </a:r>
            <a:r>
              <a:rPr dirty="0" sz="1100">
                <a:latin typeface="Arial"/>
                <a:cs typeface="Arial"/>
              </a:rPr>
              <a:t>al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</a:t>
            </a:r>
            <a:r>
              <a:rPr dirty="0" sz="1100">
                <a:latin typeface="Arial"/>
                <a:cs typeface="Arial"/>
              </a:rPr>
              <a:t>e</a:t>
            </a:r>
            <a:r>
              <a:rPr dirty="0" sz="1100" spc="-5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d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n</a:t>
            </a:r>
            <a:r>
              <a:rPr dirty="0" sz="1100" spc="-5">
                <a:latin typeface="Arial"/>
                <a:cs typeface="Arial"/>
              </a:rPr>
              <a:t>e</a:t>
            </a:r>
            <a:r>
              <a:rPr dirty="0" sz="1100">
                <a:latin typeface="Arial"/>
                <a:cs typeface="Arial"/>
              </a:rPr>
              <a:t>ss;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can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10">
                <a:latin typeface="Arial"/>
                <a:cs typeface="Arial"/>
              </a:rPr>
              <a:t>f</a:t>
            </a:r>
            <a:r>
              <a:rPr dirty="0" sz="1100">
                <a:latin typeface="Arial"/>
                <a:cs typeface="Arial"/>
              </a:rPr>
              <a:t>fect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 spc="5">
                <a:latin typeface="Arial"/>
                <a:cs typeface="Arial"/>
              </a:rPr>
              <a:t>g</a:t>
            </a:r>
            <a:r>
              <a:rPr dirty="0" sz="1100">
                <a:latin typeface="Arial"/>
                <a:cs typeface="Arial"/>
              </a:rPr>
              <a:t>nments</a:t>
            </a:r>
            <a:endParaRPr sz="1100">
              <a:latin typeface="Arial"/>
              <a:cs typeface="Arial"/>
            </a:endParaRPr>
          </a:p>
          <a:p>
            <a:pPr marL="96520" indent="-83820">
              <a:lnSpc>
                <a:spcPct val="100000"/>
              </a:lnSpc>
              <a:buFont typeface="Arial"/>
              <a:buChar char="-"/>
              <a:tabLst>
                <a:tab pos="96520" algn="l"/>
              </a:tabLst>
            </a:pPr>
            <a:r>
              <a:rPr dirty="0" sz="1100" spc="-10">
                <a:latin typeface="Arial"/>
                <a:cs typeface="Arial"/>
              </a:rPr>
              <a:t>C</a:t>
            </a:r>
            <a:r>
              <a:rPr dirty="0" sz="1100">
                <a:latin typeface="Arial"/>
                <a:cs typeface="Arial"/>
              </a:rPr>
              <a:t>o</a:t>
            </a:r>
            <a:r>
              <a:rPr dirty="0" sz="1100" spc="-5">
                <a:latin typeface="Arial"/>
                <a:cs typeface="Arial"/>
              </a:rPr>
              <a:t>n</a:t>
            </a:r>
            <a:r>
              <a:rPr dirty="0" sz="1100">
                <a:latin typeface="Arial"/>
                <a:cs typeface="Arial"/>
              </a:rPr>
              <a:t>t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n</a:t>
            </a:r>
            <a:r>
              <a:rPr dirty="0" sz="1100" spc="-5">
                <a:latin typeface="Arial"/>
                <a:cs typeface="Arial"/>
              </a:rPr>
              <a:t>u</a:t>
            </a:r>
            <a:r>
              <a:rPr dirty="0" sz="1100">
                <a:latin typeface="Arial"/>
                <a:cs typeface="Arial"/>
              </a:rPr>
              <a:t>o</a:t>
            </a:r>
            <a:r>
              <a:rPr dirty="0" sz="1100" spc="-5">
                <a:latin typeface="Arial"/>
                <a:cs typeface="Arial"/>
              </a:rPr>
              <a:t>u</a:t>
            </a:r>
            <a:r>
              <a:rPr dirty="0" sz="1100">
                <a:latin typeface="Arial"/>
                <a:cs typeface="Arial"/>
              </a:rPr>
              <a:t>s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</a:t>
            </a:r>
            <a:r>
              <a:rPr dirty="0" sz="1100" spc="-5">
                <a:latin typeface="Arial"/>
                <a:cs typeface="Arial"/>
              </a:rPr>
              <a:t>e</a:t>
            </a:r>
            <a:r>
              <a:rPr dirty="0" sz="1100">
                <a:latin typeface="Arial"/>
                <a:cs typeface="Arial"/>
              </a:rPr>
              <a:t>arn</a:t>
            </a:r>
            <a:r>
              <a:rPr dirty="0" sz="1100" spc="-5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n</a:t>
            </a:r>
            <a:r>
              <a:rPr dirty="0" sz="1100" spc="5">
                <a:latin typeface="Arial"/>
                <a:cs typeface="Arial"/>
              </a:rPr>
              <a:t>g</a:t>
            </a:r>
            <a:r>
              <a:rPr dirty="0" sz="1100">
                <a:latin typeface="Arial"/>
                <a:cs typeface="Arial"/>
              </a:rPr>
              <a:t>/</a:t>
            </a:r>
            <a:r>
              <a:rPr dirty="0" sz="1100" spc="-5">
                <a:latin typeface="Arial"/>
                <a:cs typeface="Arial"/>
              </a:rPr>
              <a:t>P</a:t>
            </a:r>
            <a:r>
              <a:rPr dirty="0" sz="1100">
                <a:latin typeface="Arial"/>
                <a:cs typeface="Arial"/>
              </a:rPr>
              <a:t>rofess</a:t>
            </a:r>
            <a:r>
              <a:rPr dirty="0" sz="1100" spc="-5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o</a:t>
            </a:r>
            <a:r>
              <a:rPr dirty="0" sz="1100" spc="-5">
                <a:latin typeface="Arial"/>
                <a:cs typeface="Arial"/>
              </a:rPr>
              <a:t>n</a:t>
            </a:r>
            <a:r>
              <a:rPr dirty="0" sz="1100">
                <a:latin typeface="Arial"/>
                <a:cs typeface="Arial"/>
              </a:rPr>
              <a:t>al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</a:t>
            </a:r>
            <a:r>
              <a:rPr dirty="0" sz="1100">
                <a:latin typeface="Arial"/>
                <a:cs typeface="Arial"/>
              </a:rPr>
              <a:t>e</a:t>
            </a:r>
            <a:r>
              <a:rPr dirty="0" sz="1100" spc="-15">
                <a:latin typeface="Arial"/>
                <a:cs typeface="Arial"/>
              </a:rPr>
              <a:t>v</a:t>
            </a:r>
            <a:r>
              <a:rPr dirty="0" sz="1100">
                <a:latin typeface="Arial"/>
                <a:cs typeface="Arial"/>
              </a:rPr>
              <a:t>e</a:t>
            </a:r>
            <a:r>
              <a:rPr dirty="0" sz="1100" spc="-10">
                <a:latin typeface="Arial"/>
                <a:cs typeface="Arial"/>
              </a:rPr>
              <a:t>l</a:t>
            </a:r>
            <a:r>
              <a:rPr dirty="0" sz="1100">
                <a:latin typeface="Arial"/>
                <a:cs typeface="Arial"/>
              </a:rPr>
              <a:t>o</a:t>
            </a:r>
            <a:r>
              <a:rPr dirty="0" sz="1100" spc="-5">
                <a:latin typeface="Arial"/>
                <a:cs typeface="Arial"/>
              </a:rPr>
              <a:t>p</a:t>
            </a:r>
            <a:r>
              <a:rPr dirty="0" sz="1100">
                <a:latin typeface="Arial"/>
                <a:cs typeface="Arial"/>
              </a:rPr>
              <a:t>me</a:t>
            </a:r>
            <a:r>
              <a:rPr dirty="0" sz="1100" spc="-5">
                <a:latin typeface="Arial"/>
                <a:cs typeface="Arial"/>
              </a:rPr>
              <a:t>n</a:t>
            </a:r>
            <a:r>
              <a:rPr dirty="0" sz="1100"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577078" y="4914138"/>
            <a:ext cx="3429000" cy="384175"/>
          </a:xfrm>
          <a:custGeom>
            <a:avLst/>
            <a:gdLst/>
            <a:ahLst/>
            <a:cxnLst/>
            <a:rect l="l" t="t" r="r" b="b"/>
            <a:pathLst>
              <a:path w="3429000" h="384175">
                <a:moveTo>
                  <a:pt x="3364992" y="0"/>
                </a:moveTo>
                <a:lnTo>
                  <a:pt x="62117" y="27"/>
                </a:lnTo>
                <a:lnTo>
                  <a:pt x="23212" y="14712"/>
                </a:lnTo>
                <a:lnTo>
                  <a:pt x="1633" y="49598"/>
                </a:lnTo>
                <a:lnTo>
                  <a:pt x="0" y="64007"/>
                </a:lnTo>
                <a:lnTo>
                  <a:pt x="27" y="321930"/>
                </a:lnTo>
                <a:lnTo>
                  <a:pt x="14712" y="360835"/>
                </a:lnTo>
                <a:lnTo>
                  <a:pt x="49598" y="382414"/>
                </a:lnTo>
                <a:lnTo>
                  <a:pt x="64008" y="384048"/>
                </a:lnTo>
                <a:lnTo>
                  <a:pt x="3366882" y="384020"/>
                </a:lnTo>
                <a:lnTo>
                  <a:pt x="3405787" y="369335"/>
                </a:lnTo>
                <a:lnTo>
                  <a:pt x="3427366" y="334449"/>
                </a:lnTo>
                <a:lnTo>
                  <a:pt x="3429000" y="320040"/>
                </a:lnTo>
                <a:lnTo>
                  <a:pt x="3428972" y="62117"/>
                </a:lnTo>
                <a:lnTo>
                  <a:pt x="3414287" y="23212"/>
                </a:lnTo>
                <a:lnTo>
                  <a:pt x="3379401" y="1633"/>
                </a:lnTo>
                <a:lnTo>
                  <a:pt x="33649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577078" y="4914138"/>
            <a:ext cx="3429000" cy="384175"/>
          </a:xfrm>
          <a:custGeom>
            <a:avLst/>
            <a:gdLst/>
            <a:ahLst/>
            <a:cxnLst/>
            <a:rect l="l" t="t" r="r" b="b"/>
            <a:pathLst>
              <a:path w="3429000" h="384175">
                <a:moveTo>
                  <a:pt x="0" y="64007"/>
                </a:moveTo>
                <a:lnTo>
                  <a:pt x="13606" y="24584"/>
                </a:lnTo>
                <a:lnTo>
                  <a:pt x="47834" y="2067"/>
                </a:lnTo>
                <a:lnTo>
                  <a:pt x="3364992" y="0"/>
                </a:lnTo>
                <a:lnTo>
                  <a:pt x="3379401" y="1633"/>
                </a:lnTo>
                <a:lnTo>
                  <a:pt x="3414287" y="23212"/>
                </a:lnTo>
                <a:lnTo>
                  <a:pt x="3428972" y="62117"/>
                </a:lnTo>
                <a:lnTo>
                  <a:pt x="3429000" y="320040"/>
                </a:lnTo>
                <a:lnTo>
                  <a:pt x="3427366" y="334449"/>
                </a:lnTo>
                <a:lnTo>
                  <a:pt x="3405787" y="369335"/>
                </a:lnTo>
                <a:lnTo>
                  <a:pt x="3366882" y="384020"/>
                </a:lnTo>
                <a:lnTo>
                  <a:pt x="64008" y="384048"/>
                </a:lnTo>
                <a:lnTo>
                  <a:pt x="49598" y="382414"/>
                </a:lnTo>
                <a:lnTo>
                  <a:pt x="14712" y="360835"/>
                </a:lnTo>
                <a:lnTo>
                  <a:pt x="27" y="321930"/>
                </a:lnTo>
                <a:lnTo>
                  <a:pt x="0" y="64007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 txBox="1"/>
          <p:nvPr/>
        </p:nvSpPr>
        <p:spPr>
          <a:xfrm>
            <a:off x="5875146" y="5026238"/>
            <a:ext cx="283273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200" spc="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sist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20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ith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dati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2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200" spc="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ORB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635"/>
            <a:ext cx="9144000" cy="6341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84200"/>
          </a:xfrm>
          <a:custGeom>
            <a:avLst/>
            <a:gdLst/>
            <a:ahLst/>
            <a:cxnLst/>
            <a:rect l="l" t="t" r="r" b="b"/>
            <a:pathLst>
              <a:path w="9144000" h="584200">
                <a:moveTo>
                  <a:pt x="0" y="583691"/>
                </a:moveTo>
                <a:lnTo>
                  <a:pt x="9144000" y="583691"/>
                </a:lnTo>
                <a:lnTo>
                  <a:pt x="9144000" y="0"/>
                </a:lnTo>
                <a:lnTo>
                  <a:pt x="0" y="0"/>
                </a:lnTo>
                <a:lnTo>
                  <a:pt x="0" y="5836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61488" y="0"/>
            <a:ext cx="3649979" cy="816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40965">
              <a:lnSpc>
                <a:spcPct val="100000"/>
              </a:lnSpc>
            </a:pPr>
            <a:r>
              <a:rPr dirty="0"/>
              <a:t>M</a:t>
            </a:r>
            <a:r>
              <a:rPr dirty="0" spc="-10"/>
              <a:t>i</a:t>
            </a:r>
            <a:r>
              <a:rPr dirty="0"/>
              <a:t>lit</a:t>
            </a:r>
            <a:r>
              <a:rPr dirty="0" spc="-15"/>
              <a:t>a</a:t>
            </a:r>
            <a:r>
              <a:rPr dirty="0"/>
              <a:t>ry</a:t>
            </a:r>
            <a:r>
              <a:rPr dirty="0" spc="-25"/>
              <a:t> </a:t>
            </a:r>
            <a:r>
              <a:rPr dirty="0"/>
              <a:t>Re</a:t>
            </a:r>
            <a:r>
              <a:rPr dirty="0" spc="-15"/>
              <a:t>s</a:t>
            </a:r>
            <a:r>
              <a:rPr dirty="0"/>
              <a:t>ume</a:t>
            </a:r>
          </a:p>
        </p:txBody>
      </p:sp>
      <p:sp>
        <p:nvSpPr>
          <p:cNvPr id="6" name="object 6"/>
          <p:cNvSpPr/>
          <p:nvPr/>
        </p:nvSpPr>
        <p:spPr>
          <a:xfrm>
            <a:off x="8343900" y="0"/>
            <a:ext cx="800100" cy="496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58961" y="769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58800" y="0"/>
                </a:moveTo>
                <a:lnTo>
                  <a:pt x="50800" y="0"/>
                </a:lnTo>
                <a:lnTo>
                  <a:pt x="41265" y="892"/>
                </a:lnTo>
                <a:lnTo>
                  <a:pt x="7755" y="23799"/>
                </a:lnTo>
                <a:lnTo>
                  <a:pt x="0" y="50800"/>
                </a:lnTo>
                <a:lnTo>
                  <a:pt x="0" y="304800"/>
                </a:lnTo>
                <a:lnTo>
                  <a:pt x="609600" y="304800"/>
                </a:lnTo>
                <a:lnTo>
                  <a:pt x="609600" y="50800"/>
                </a:lnTo>
                <a:lnTo>
                  <a:pt x="5588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458961" y="769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0800" y="0"/>
                </a:moveTo>
                <a:lnTo>
                  <a:pt x="558800" y="0"/>
                </a:lnTo>
                <a:lnTo>
                  <a:pt x="609600" y="50800"/>
                </a:lnTo>
                <a:lnTo>
                  <a:pt x="609600" y="304800"/>
                </a:lnTo>
                <a:lnTo>
                  <a:pt x="0" y="304800"/>
                </a:lnTo>
                <a:lnTo>
                  <a:pt x="0" y="50800"/>
                </a:lnTo>
                <a:lnTo>
                  <a:pt x="2035" y="36511"/>
                </a:lnTo>
                <a:lnTo>
                  <a:pt x="27948" y="5413"/>
                </a:lnTo>
                <a:lnTo>
                  <a:pt x="50800" y="0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561323" y="173083"/>
            <a:ext cx="39560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 b="1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900" spc="5" b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900" b="1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900" spc="-1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62200" y="762000"/>
            <a:ext cx="4492752" cy="5943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635"/>
            <a:ext cx="9144000" cy="6341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84200"/>
          </a:xfrm>
          <a:custGeom>
            <a:avLst/>
            <a:gdLst/>
            <a:ahLst/>
            <a:cxnLst/>
            <a:rect l="l" t="t" r="r" b="b"/>
            <a:pathLst>
              <a:path w="9144000" h="584200">
                <a:moveTo>
                  <a:pt x="0" y="583691"/>
                </a:moveTo>
                <a:lnTo>
                  <a:pt x="9144000" y="583691"/>
                </a:lnTo>
                <a:lnTo>
                  <a:pt x="9144000" y="0"/>
                </a:lnTo>
                <a:lnTo>
                  <a:pt x="0" y="0"/>
                </a:lnTo>
                <a:lnTo>
                  <a:pt x="0" y="5836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61488" y="0"/>
            <a:ext cx="3649979" cy="816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40965">
              <a:lnSpc>
                <a:spcPct val="100000"/>
              </a:lnSpc>
            </a:pPr>
            <a:r>
              <a:rPr dirty="0"/>
              <a:t>M</a:t>
            </a:r>
            <a:r>
              <a:rPr dirty="0" spc="-10"/>
              <a:t>i</a:t>
            </a:r>
            <a:r>
              <a:rPr dirty="0"/>
              <a:t>lit</a:t>
            </a:r>
            <a:r>
              <a:rPr dirty="0" spc="-15"/>
              <a:t>a</a:t>
            </a:r>
            <a:r>
              <a:rPr dirty="0"/>
              <a:t>ry</a:t>
            </a:r>
            <a:r>
              <a:rPr dirty="0" spc="-25"/>
              <a:t> </a:t>
            </a:r>
            <a:r>
              <a:rPr dirty="0"/>
              <a:t>Re</a:t>
            </a:r>
            <a:r>
              <a:rPr dirty="0" spc="-15"/>
              <a:t>s</a:t>
            </a:r>
            <a:r>
              <a:rPr dirty="0"/>
              <a:t>ume</a:t>
            </a:r>
          </a:p>
        </p:txBody>
      </p:sp>
      <p:sp>
        <p:nvSpPr>
          <p:cNvPr id="6" name="object 6"/>
          <p:cNvSpPr/>
          <p:nvPr/>
        </p:nvSpPr>
        <p:spPr>
          <a:xfrm>
            <a:off x="8343900" y="0"/>
            <a:ext cx="800100" cy="496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58961" y="769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58800" y="0"/>
                </a:moveTo>
                <a:lnTo>
                  <a:pt x="50800" y="0"/>
                </a:lnTo>
                <a:lnTo>
                  <a:pt x="41265" y="892"/>
                </a:lnTo>
                <a:lnTo>
                  <a:pt x="7755" y="23799"/>
                </a:lnTo>
                <a:lnTo>
                  <a:pt x="0" y="50800"/>
                </a:lnTo>
                <a:lnTo>
                  <a:pt x="0" y="304800"/>
                </a:lnTo>
                <a:lnTo>
                  <a:pt x="609600" y="304800"/>
                </a:lnTo>
                <a:lnTo>
                  <a:pt x="609600" y="50800"/>
                </a:lnTo>
                <a:lnTo>
                  <a:pt x="5588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458961" y="769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0800" y="0"/>
                </a:moveTo>
                <a:lnTo>
                  <a:pt x="558800" y="0"/>
                </a:lnTo>
                <a:lnTo>
                  <a:pt x="609600" y="50800"/>
                </a:lnTo>
                <a:lnTo>
                  <a:pt x="609600" y="304800"/>
                </a:lnTo>
                <a:lnTo>
                  <a:pt x="0" y="304800"/>
                </a:lnTo>
                <a:lnTo>
                  <a:pt x="0" y="50800"/>
                </a:lnTo>
                <a:lnTo>
                  <a:pt x="2035" y="36511"/>
                </a:lnTo>
                <a:lnTo>
                  <a:pt x="27948" y="5413"/>
                </a:lnTo>
                <a:lnTo>
                  <a:pt x="50800" y="0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561323" y="173083"/>
            <a:ext cx="39560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 b="1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900" spc="5" b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900" b="1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900" spc="-1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62200" y="762000"/>
            <a:ext cx="4495800" cy="5943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685288" y="937260"/>
            <a:ext cx="1392936" cy="391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049651" y="998711"/>
            <a:ext cx="66548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>
                <a:latin typeface="Gill Sans MT"/>
                <a:cs typeface="Gill Sans MT"/>
              </a:rPr>
              <a:t>Your</a:t>
            </a:r>
            <a:r>
              <a:rPr dirty="0" sz="1050" spc="-30">
                <a:latin typeface="Gill Sans MT"/>
                <a:cs typeface="Gill Sans MT"/>
              </a:rPr>
              <a:t> </a:t>
            </a:r>
            <a:r>
              <a:rPr dirty="0" sz="1050">
                <a:latin typeface="Gill Sans MT"/>
                <a:cs typeface="Gill Sans MT"/>
              </a:rPr>
              <a:t>Name</a:t>
            </a:r>
            <a:endParaRPr sz="105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635"/>
            <a:ext cx="9144000" cy="6341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84200"/>
          </a:xfrm>
          <a:custGeom>
            <a:avLst/>
            <a:gdLst/>
            <a:ahLst/>
            <a:cxnLst/>
            <a:rect l="l" t="t" r="r" b="b"/>
            <a:pathLst>
              <a:path w="9144000" h="584200">
                <a:moveTo>
                  <a:pt x="0" y="583691"/>
                </a:moveTo>
                <a:lnTo>
                  <a:pt x="9144000" y="583691"/>
                </a:lnTo>
                <a:lnTo>
                  <a:pt x="9144000" y="0"/>
                </a:lnTo>
                <a:lnTo>
                  <a:pt x="0" y="0"/>
                </a:lnTo>
                <a:lnTo>
                  <a:pt x="0" y="5836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61488" y="0"/>
            <a:ext cx="3649979" cy="816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40965">
              <a:lnSpc>
                <a:spcPct val="100000"/>
              </a:lnSpc>
            </a:pPr>
            <a:r>
              <a:rPr dirty="0"/>
              <a:t>M</a:t>
            </a:r>
            <a:r>
              <a:rPr dirty="0" spc="-10"/>
              <a:t>i</a:t>
            </a:r>
            <a:r>
              <a:rPr dirty="0"/>
              <a:t>lit</a:t>
            </a:r>
            <a:r>
              <a:rPr dirty="0" spc="-15"/>
              <a:t>a</a:t>
            </a:r>
            <a:r>
              <a:rPr dirty="0"/>
              <a:t>ry</a:t>
            </a:r>
            <a:r>
              <a:rPr dirty="0" spc="-25"/>
              <a:t> </a:t>
            </a:r>
            <a:r>
              <a:rPr dirty="0"/>
              <a:t>Re</a:t>
            </a:r>
            <a:r>
              <a:rPr dirty="0" spc="-15"/>
              <a:t>s</a:t>
            </a:r>
            <a:r>
              <a:rPr dirty="0"/>
              <a:t>ume</a:t>
            </a:r>
          </a:p>
        </p:txBody>
      </p:sp>
      <p:sp>
        <p:nvSpPr>
          <p:cNvPr id="6" name="object 6"/>
          <p:cNvSpPr/>
          <p:nvPr/>
        </p:nvSpPr>
        <p:spPr>
          <a:xfrm>
            <a:off x="8343900" y="0"/>
            <a:ext cx="800100" cy="496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58961" y="769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58800" y="0"/>
                </a:moveTo>
                <a:lnTo>
                  <a:pt x="50800" y="0"/>
                </a:lnTo>
                <a:lnTo>
                  <a:pt x="41265" y="892"/>
                </a:lnTo>
                <a:lnTo>
                  <a:pt x="7755" y="23799"/>
                </a:lnTo>
                <a:lnTo>
                  <a:pt x="0" y="50800"/>
                </a:lnTo>
                <a:lnTo>
                  <a:pt x="0" y="304800"/>
                </a:lnTo>
                <a:lnTo>
                  <a:pt x="609600" y="304800"/>
                </a:lnTo>
                <a:lnTo>
                  <a:pt x="609600" y="50800"/>
                </a:lnTo>
                <a:lnTo>
                  <a:pt x="5588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458961" y="769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0800" y="0"/>
                </a:moveTo>
                <a:lnTo>
                  <a:pt x="558800" y="0"/>
                </a:lnTo>
                <a:lnTo>
                  <a:pt x="609600" y="50800"/>
                </a:lnTo>
                <a:lnTo>
                  <a:pt x="609600" y="304800"/>
                </a:lnTo>
                <a:lnTo>
                  <a:pt x="0" y="304800"/>
                </a:lnTo>
                <a:lnTo>
                  <a:pt x="0" y="50800"/>
                </a:lnTo>
                <a:lnTo>
                  <a:pt x="2035" y="36511"/>
                </a:lnTo>
                <a:lnTo>
                  <a:pt x="27948" y="5413"/>
                </a:lnTo>
                <a:lnTo>
                  <a:pt x="50800" y="0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561323" y="173083"/>
            <a:ext cx="39560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 b="1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900" spc="5" b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900" b="1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900" spc="-1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62200" y="762000"/>
            <a:ext cx="4495800" cy="5943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685288" y="937260"/>
            <a:ext cx="1392936" cy="391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049651" y="998711"/>
            <a:ext cx="66548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>
                <a:latin typeface="Gill Sans MT"/>
                <a:cs typeface="Gill Sans MT"/>
              </a:rPr>
              <a:t>Your</a:t>
            </a:r>
            <a:r>
              <a:rPr dirty="0" sz="1050" spc="-30">
                <a:latin typeface="Gill Sans MT"/>
                <a:cs typeface="Gill Sans MT"/>
              </a:rPr>
              <a:t> </a:t>
            </a:r>
            <a:r>
              <a:rPr dirty="0" sz="1050">
                <a:latin typeface="Gill Sans MT"/>
                <a:cs typeface="Gill Sans MT"/>
              </a:rPr>
              <a:t>Name</a:t>
            </a:r>
            <a:endParaRPr sz="105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88919"/>
            <a:ext cx="9144000" cy="4069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739" y="906427"/>
            <a:ext cx="8581390" cy="397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3840" indent="-231140">
              <a:lnSpc>
                <a:spcPct val="100000"/>
              </a:lnSpc>
              <a:buClr>
                <a:srgbClr val="0000FF"/>
              </a:buClr>
              <a:buFont typeface="Arial"/>
              <a:buChar char="•"/>
              <a:tabLst>
                <a:tab pos="244475" algn="l"/>
              </a:tabLst>
            </a:pPr>
            <a:r>
              <a:rPr dirty="0" sz="1700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z="1700" spc="5" b="1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dirty="0" sz="1700" b="1">
                <a:solidFill>
                  <a:srgbClr val="0000FF"/>
                </a:solidFill>
                <a:latin typeface="Arial"/>
                <a:cs typeface="Arial"/>
              </a:rPr>
              <a:t>RPOSE</a:t>
            </a:r>
            <a:r>
              <a:rPr dirty="0" sz="1700" spc="-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0000FF"/>
                </a:solidFill>
                <a:latin typeface="Arial"/>
                <a:cs typeface="Arial"/>
              </a:rPr>
              <a:t>:</a:t>
            </a:r>
            <a:r>
              <a:rPr dirty="0" sz="1700" spc="-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T</a:t>
            </a:r>
            <a:r>
              <a:rPr dirty="0" sz="1700">
                <a:latin typeface="Arial"/>
                <a:cs typeface="Arial"/>
              </a:rPr>
              <a:t>O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</a:t>
            </a:r>
            <a:r>
              <a:rPr dirty="0" sz="1700" spc="5">
                <a:latin typeface="Arial"/>
                <a:cs typeface="Arial"/>
              </a:rPr>
              <a:t>S</a:t>
            </a:r>
            <a:r>
              <a:rPr dirty="0" sz="1700">
                <a:latin typeface="Arial"/>
                <a:cs typeface="Arial"/>
              </a:rPr>
              <a:t>SIST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</a:t>
            </a:r>
            <a:r>
              <a:rPr dirty="0" sz="1700" spc="5">
                <a:latin typeface="Arial"/>
                <a:cs typeface="Arial"/>
              </a:rPr>
              <a:t>A</a:t>
            </a:r>
            <a:r>
              <a:rPr dirty="0" sz="1700">
                <a:latin typeface="Arial"/>
                <a:cs typeface="Arial"/>
              </a:rPr>
              <a:t>CH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O</a:t>
            </a:r>
            <a:r>
              <a:rPr dirty="0" sz="1700">
                <a:latin typeface="Arial"/>
                <a:cs typeface="Arial"/>
              </a:rPr>
              <a:t>FF</a:t>
            </a:r>
            <a:r>
              <a:rPr dirty="0" sz="1700" spc="-10">
                <a:latin typeface="Arial"/>
                <a:cs typeface="Arial"/>
              </a:rPr>
              <a:t>I</a:t>
            </a:r>
            <a:r>
              <a:rPr dirty="0" sz="1700">
                <a:latin typeface="Arial"/>
                <a:cs typeface="Arial"/>
              </a:rPr>
              <a:t>CER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I</a:t>
            </a:r>
            <a:r>
              <a:rPr dirty="0" sz="1700">
                <a:latin typeface="Arial"/>
                <a:cs typeface="Arial"/>
              </a:rPr>
              <a:t>N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MANAG</a:t>
            </a:r>
            <a:r>
              <a:rPr dirty="0" sz="1700" spc="-10">
                <a:latin typeface="Arial"/>
                <a:cs typeface="Arial"/>
              </a:rPr>
              <a:t>I</a:t>
            </a:r>
            <a:r>
              <a:rPr dirty="0" sz="1700">
                <a:latin typeface="Arial"/>
                <a:cs typeface="Arial"/>
              </a:rPr>
              <a:t>NG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 spc="10">
                <a:latin typeface="Arial"/>
                <a:cs typeface="Arial"/>
              </a:rPr>
              <a:t>T</a:t>
            </a:r>
            <a:r>
              <a:rPr dirty="0" sz="1700">
                <a:latin typeface="Arial"/>
                <a:cs typeface="Arial"/>
              </a:rPr>
              <a:t>HEIR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CA</a:t>
            </a:r>
            <a:r>
              <a:rPr dirty="0" sz="1700" spc="5">
                <a:latin typeface="Arial"/>
                <a:cs typeface="Arial"/>
              </a:rPr>
              <a:t>R</a:t>
            </a:r>
            <a:r>
              <a:rPr dirty="0" sz="1700">
                <a:latin typeface="Arial"/>
                <a:cs typeface="Arial"/>
              </a:rPr>
              <a:t>E</a:t>
            </a:r>
            <a:r>
              <a:rPr dirty="0" sz="1700" spc="5">
                <a:latin typeface="Arial"/>
                <a:cs typeface="Arial"/>
              </a:rPr>
              <a:t>E</a:t>
            </a:r>
            <a:r>
              <a:rPr dirty="0" sz="1700">
                <a:latin typeface="Arial"/>
                <a:cs typeface="Arial"/>
              </a:rPr>
              <a:t>R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  <a:buClr>
                <a:srgbClr val="0000FF"/>
              </a:buClr>
              <a:buFont typeface="Arial"/>
              <a:buChar char="•"/>
            </a:pPr>
            <a:endParaRPr sz="1750">
              <a:latin typeface="Times New Roman"/>
              <a:cs typeface="Times New Roman"/>
            </a:endParaRPr>
          </a:p>
          <a:p>
            <a:pPr marL="243840" indent="-231140">
              <a:lnSpc>
                <a:spcPct val="100000"/>
              </a:lnSpc>
              <a:buClr>
                <a:srgbClr val="0000FF"/>
              </a:buClr>
              <a:buFont typeface="Arial"/>
              <a:buChar char="•"/>
              <a:tabLst>
                <a:tab pos="244475" algn="l"/>
              </a:tabLst>
            </a:pPr>
            <a:r>
              <a:rPr dirty="0" sz="1700" b="1">
                <a:solidFill>
                  <a:srgbClr val="0000FF"/>
                </a:solidFill>
                <a:latin typeface="Arial"/>
                <a:cs typeface="Arial"/>
              </a:rPr>
              <a:t>SO W</a:t>
            </a:r>
            <a:r>
              <a:rPr dirty="0" sz="1700" spc="5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z="1700" spc="-15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z="1700" spc="-19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z="1700" b="1">
                <a:solidFill>
                  <a:srgbClr val="0000FF"/>
                </a:solidFill>
                <a:latin typeface="Arial"/>
                <a:cs typeface="Arial"/>
              </a:rPr>
              <a:t>:</a:t>
            </a:r>
            <a:endParaRPr sz="1700">
              <a:latin typeface="Arial"/>
              <a:cs typeface="Arial"/>
            </a:endParaRPr>
          </a:p>
          <a:p>
            <a:pPr lvl="1" marL="701040" indent="-231140">
              <a:lnSpc>
                <a:spcPct val="100000"/>
              </a:lnSpc>
              <a:buFont typeface="Arial"/>
              <a:buChar char="•"/>
              <a:tabLst>
                <a:tab pos="701675" algn="l"/>
              </a:tabLst>
            </a:pPr>
            <a:r>
              <a:rPr dirty="0" sz="1700">
                <a:latin typeface="Arial"/>
                <a:cs typeface="Arial"/>
              </a:rPr>
              <a:t>ALLOWS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AN</a:t>
            </a:r>
            <a:r>
              <a:rPr dirty="0" sz="1700" spc="-10"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1700" spc="5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1700" spc="-5" b="1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dirty="0" sz="1700" b="1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1700" spc="5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1700" spc="-10" b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700" spc="-10" b="1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dirty="0" sz="170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700" spc="5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1700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1700" spc="-7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700" spc="-35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700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1700" spc="5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170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700" spc="5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1700" b="1">
                <a:solidFill>
                  <a:srgbClr val="FF0000"/>
                </a:solidFill>
                <a:latin typeface="Arial"/>
                <a:cs typeface="Arial"/>
              </a:rPr>
              <a:t>SME</a:t>
            </a:r>
            <a:r>
              <a:rPr dirty="0" sz="1700" spc="5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170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17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O</a:t>
            </a:r>
            <a:r>
              <a:rPr dirty="0" sz="1700">
                <a:latin typeface="Arial"/>
                <a:cs typeface="Arial"/>
              </a:rPr>
              <a:t>F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Y</a:t>
            </a:r>
            <a:r>
              <a:rPr dirty="0" sz="1700" spc="-10">
                <a:latin typeface="Arial"/>
                <a:cs typeface="Arial"/>
              </a:rPr>
              <a:t>O</a:t>
            </a:r>
            <a:r>
              <a:rPr dirty="0" sz="1700">
                <a:latin typeface="Arial"/>
                <a:cs typeface="Arial"/>
              </a:rPr>
              <a:t>UR</a:t>
            </a:r>
            <a:r>
              <a:rPr dirty="0" sz="1700" spc="-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FILE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(</a:t>
            </a:r>
            <a:r>
              <a:rPr dirty="0" sz="1700" spc="-10">
                <a:latin typeface="Arial"/>
                <a:cs typeface="Arial"/>
              </a:rPr>
              <a:t>M</a:t>
            </a:r>
            <a:r>
              <a:rPr dirty="0" sz="1700">
                <a:latin typeface="Arial"/>
                <a:cs typeface="Arial"/>
              </a:rPr>
              <a:t>E</a:t>
            </a:r>
            <a:r>
              <a:rPr dirty="0" sz="1700" spc="5">
                <a:latin typeface="Arial"/>
                <a:cs typeface="Arial"/>
              </a:rPr>
              <a:t>N</a:t>
            </a:r>
            <a:r>
              <a:rPr dirty="0" sz="1700" spc="10">
                <a:latin typeface="Arial"/>
                <a:cs typeface="Arial"/>
              </a:rPr>
              <a:t>T</a:t>
            </a:r>
            <a:r>
              <a:rPr dirty="0" sz="1700">
                <a:latin typeface="Arial"/>
                <a:cs typeface="Arial"/>
              </a:rPr>
              <a:t>E</a:t>
            </a:r>
            <a:r>
              <a:rPr dirty="0" sz="1700" spc="-10">
                <a:latin typeface="Arial"/>
                <a:cs typeface="Arial"/>
              </a:rPr>
              <a:t>E</a:t>
            </a:r>
            <a:r>
              <a:rPr dirty="0" sz="1700" spc="-10">
                <a:latin typeface="Arial"/>
                <a:cs typeface="Arial"/>
              </a:rPr>
              <a:t>/</a:t>
            </a:r>
            <a:r>
              <a:rPr dirty="0" sz="1700">
                <a:latin typeface="Arial"/>
                <a:cs typeface="Arial"/>
              </a:rPr>
              <a:t>MEN</a:t>
            </a:r>
            <a:r>
              <a:rPr dirty="0" sz="1700" spc="-35">
                <a:latin typeface="Arial"/>
                <a:cs typeface="Arial"/>
              </a:rPr>
              <a:t>T</a:t>
            </a:r>
            <a:r>
              <a:rPr dirty="0" sz="1700" spc="-10">
                <a:latin typeface="Arial"/>
                <a:cs typeface="Arial"/>
              </a:rPr>
              <a:t>O</a:t>
            </a:r>
            <a:r>
              <a:rPr dirty="0" sz="1700" spc="-10">
                <a:latin typeface="Arial"/>
                <a:cs typeface="Arial"/>
              </a:rPr>
              <a:t>R</a:t>
            </a:r>
            <a:r>
              <a:rPr dirty="0" sz="1700">
                <a:latin typeface="Arial"/>
                <a:cs typeface="Arial"/>
              </a:rPr>
              <a:t>)</a:t>
            </a:r>
            <a:endParaRPr sz="1700">
              <a:latin typeface="Arial"/>
              <a:cs typeface="Arial"/>
            </a:endParaRPr>
          </a:p>
          <a:p>
            <a:pPr lvl="1" marL="701040" indent="-231140">
              <a:lnSpc>
                <a:spcPct val="100000"/>
              </a:lnSpc>
              <a:buFont typeface="Arial"/>
              <a:buChar char="•"/>
              <a:tabLst>
                <a:tab pos="701675" algn="l"/>
              </a:tabLst>
            </a:pPr>
            <a:r>
              <a:rPr dirty="0" sz="1700" spc="-95">
                <a:latin typeface="Arial"/>
                <a:cs typeface="Arial"/>
              </a:rPr>
              <a:t>F</a:t>
            </a:r>
            <a:r>
              <a:rPr dirty="0" sz="1700">
                <a:latin typeface="Arial"/>
                <a:cs typeface="Arial"/>
              </a:rPr>
              <a:t>A</a:t>
            </a:r>
            <a:r>
              <a:rPr dirty="0" sz="1700" spc="5">
                <a:latin typeface="Arial"/>
                <a:cs typeface="Arial"/>
              </a:rPr>
              <a:t>C</a:t>
            </a:r>
            <a:r>
              <a:rPr dirty="0" sz="1700" spc="-10">
                <a:latin typeface="Arial"/>
                <a:cs typeface="Arial"/>
              </a:rPr>
              <a:t>I</a:t>
            </a:r>
            <a:r>
              <a:rPr dirty="0" sz="1700">
                <a:latin typeface="Arial"/>
                <a:cs typeface="Arial"/>
              </a:rPr>
              <a:t>LI</a:t>
            </a:r>
            <a:r>
              <a:rPr dirty="0" sz="1700" spc="-110">
                <a:latin typeface="Arial"/>
                <a:cs typeface="Arial"/>
              </a:rPr>
              <a:t>T</a:t>
            </a:r>
            <a:r>
              <a:rPr dirty="0" sz="1700" spc="-120">
                <a:latin typeface="Arial"/>
                <a:cs typeface="Arial"/>
              </a:rPr>
              <a:t>A</a:t>
            </a:r>
            <a:r>
              <a:rPr dirty="0" sz="1700">
                <a:latin typeface="Arial"/>
                <a:cs typeface="Arial"/>
              </a:rPr>
              <a:t>TES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 spc="5">
                <a:latin typeface="Arial"/>
                <a:cs typeface="Arial"/>
              </a:rPr>
              <a:t>C</a:t>
            </a:r>
            <a:r>
              <a:rPr dirty="0" sz="1700">
                <a:latin typeface="Arial"/>
                <a:cs typeface="Arial"/>
              </a:rPr>
              <a:t>A</a:t>
            </a:r>
            <a:r>
              <a:rPr dirty="0" sz="1700" spc="5">
                <a:latin typeface="Arial"/>
                <a:cs typeface="Arial"/>
              </a:rPr>
              <a:t>R</a:t>
            </a:r>
            <a:r>
              <a:rPr dirty="0" sz="1700">
                <a:latin typeface="Arial"/>
                <a:cs typeface="Arial"/>
              </a:rPr>
              <a:t>E</a:t>
            </a:r>
            <a:r>
              <a:rPr dirty="0" sz="1700" spc="5">
                <a:latin typeface="Arial"/>
                <a:cs typeface="Arial"/>
              </a:rPr>
              <a:t>E</a:t>
            </a:r>
            <a:r>
              <a:rPr dirty="0" sz="1700">
                <a:latin typeface="Arial"/>
                <a:cs typeface="Arial"/>
              </a:rPr>
              <a:t>R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FF0000"/>
                </a:solidFill>
                <a:latin typeface="Arial"/>
                <a:cs typeface="Arial"/>
              </a:rPr>
              <a:t>COU</a:t>
            </a:r>
            <a:r>
              <a:rPr dirty="0" sz="1700" spc="-10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1700" spc="-15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170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7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700" b="1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1700" spc="-6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700" spc="-35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700" b="1">
                <a:solidFill>
                  <a:srgbClr val="FF0000"/>
                </a:solidFill>
                <a:latin typeface="Arial"/>
                <a:cs typeface="Arial"/>
              </a:rPr>
              <a:t>CT</a:t>
            </a:r>
            <a:r>
              <a:rPr dirty="0" sz="1700" spc="-10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1700" spc="-10" b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700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1700" spc="-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700" spc="-35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700" b="1">
                <a:solidFill>
                  <a:srgbClr val="FF0000"/>
                </a:solidFill>
                <a:latin typeface="Arial"/>
                <a:cs typeface="Arial"/>
              </a:rPr>
              <a:t>DJ</a:t>
            </a:r>
            <a:r>
              <a:rPr dirty="0" sz="1700" spc="5" b="1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1700" b="1">
                <a:solidFill>
                  <a:srgbClr val="FF0000"/>
                </a:solidFill>
                <a:latin typeface="Arial"/>
                <a:cs typeface="Arial"/>
              </a:rPr>
              <a:t>STMENT</a:t>
            </a:r>
            <a:endParaRPr sz="1700">
              <a:latin typeface="Arial"/>
              <a:cs typeface="Arial"/>
            </a:endParaRPr>
          </a:p>
          <a:p>
            <a:pPr lvl="1" marL="701040" indent="-231140">
              <a:lnSpc>
                <a:spcPct val="100000"/>
              </a:lnSpc>
              <a:buFont typeface="Arial"/>
              <a:buChar char="•"/>
              <a:tabLst>
                <a:tab pos="701675" algn="l"/>
              </a:tabLst>
            </a:pPr>
            <a:r>
              <a:rPr dirty="0" sz="1700" spc="5">
                <a:latin typeface="Arial"/>
                <a:cs typeface="Arial"/>
              </a:rPr>
              <a:t>D</a:t>
            </a:r>
            <a:r>
              <a:rPr dirty="0" sz="1700">
                <a:latin typeface="Arial"/>
                <a:cs typeface="Arial"/>
              </a:rPr>
              <a:t>ES</a:t>
            </a:r>
            <a:r>
              <a:rPr dirty="0" sz="1700" spc="-10">
                <a:latin typeface="Arial"/>
                <a:cs typeface="Arial"/>
              </a:rPr>
              <a:t>I</a:t>
            </a:r>
            <a:r>
              <a:rPr dirty="0" sz="1700">
                <a:latin typeface="Arial"/>
                <a:cs typeface="Arial"/>
              </a:rPr>
              <a:t>GN</a:t>
            </a:r>
            <a:r>
              <a:rPr dirty="0" sz="1700" spc="5">
                <a:latin typeface="Arial"/>
                <a:cs typeface="Arial"/>
              </a:rPr>
              <a:t>E</a:t>
            </a:r>
            <a:r>
              <a:rPr dirty="0" sz="1700">
                <a:latin typeface="Arial"/>
                <a:cs typeface="Arial"/>
              </a:rPr>
              <a:t>D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T</a:t>
            </a:r>
            <a:r>
              <a:rPr dirty="0" sz="1700">
                <a:latin typeface="Arial"/>
                <a:cs typeface="Arial"/>
              </a:rPr>
              <a:t>O</a:t>
            </a:r>
            <a:r>
              <a:rPr dirty="0" sz="1700" spc="-20"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FF0000"/>
                </a:solidFill>
                <a:latin typeface="Arial"/>
                <a:cs typeface="Arial"/>
              </a:rPr>
              <a:t>KE</a:t>
            </a:r>
            <a:r>
              <a:rPr dirty="0" sz="1700" spc="5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700" b="1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1700" spc="-7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FF0000"/>
                </a:solidFill>
                <a:latin typeface="Arial"/>
                <a:cs typeface="Arial"/>
              </a:rPr>
              <a:t>YOU</a:t>
            </a:r>
            <a:r>
              <a:rPr dirty="0" sz="17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700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17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1700" spc="5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1700" spc="-35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700" b="1">
                <a:solidFill>
                  <a:srgbClr val="FF0000"/>
                </a:solidFill>
                <a:latin typeface="Arial"/>
                <a:cs typeface="Arial"/>
              </a:rPr>
              <a:t>CK </a:t>
            </a:r>
            <a:r>
              <a:rPr dirty="0" sz="1700" spc="-25">
                <a:latin typeface="Arial"/>
                <a:cs typeface="Arial"/>
              </a:rPr>
              <a:t>T</a:t>
            </a:r>
            <a:r>
              <a:rPr dirty="0" sz="1700">
                <a:latin typeface="Arial"/>
                <a:cs typeface="Arial"/>
              </a:rPr>
              <a:t>O</a:t>
            </a:r>
            <a:r>
              <a:rPr dirty="0" sz="1700" spc="-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REMAIN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C</a:t>
            </a:r>
            <a:r>
              <a:rPr dirty="0" sz="1700" spc="-10">
                <a:latin typeface="Arial"/>
                <a:cs typeface="Arial"/>
              </a:rPr>
              <a:t>O</a:t>
            </a:r>
            <a:r>
              <a:rPr dirty="0" sz="1700">
                <a:latin typeface="Arial"/>
                <a:cs typeface="Arial"/>
              </a:rPr>
              <a:t>MPE</a:t>
            </a:r>
            <a:r>
              <a:rPr dirty="0" sz="1700" spc="15">
                <a:latin typeface="Arial"/>
                <a:cs typeface="Arial"/>
              </a:rPr>
              <a:t>T</a:t>
            </a:r>
            <a:r>
              <a:rPr dirty="0" sz="1700" spc="-10">
                <a:latin typeface="Arial"/>
                <a:cs typeface="Arial"/>
              </a:rPr>
              <a:t>I</a:t>
            </a:r>
            <a:r>
              <a:rPr dirty="0" sz="1700" spc="10">
                <a:latin typeface="Arial"/>
                <a:cs typeface="Arial"/>
              </a:rPr>
              <a:t>T</a:t>
            </a:r>
            <a:r>
              <a:rPr dirty="0" sz="1700" spc="-10">
                <a:latin typeface="Arial"/>
                <a:cs typeface="Arial"/>
              </a:rPr>
              <a:t>I</a:t>
            </a:r>
            <a:r>
              <a:rPr dirty="0" sz="1700">
                <a:latin typeface="Arial"/>
                <a:cs typeface="Arial"/>
              </a:rPr>
              <a:t>VE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1800">
              <a:latin typeface="Times New Roman"/>
              <a:cs typeface="Times New Roman"/>
            </a:endParaRPr>
          </a:p>
          <a:p>
            <a:pPr marL="243840" indent="-23114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44475" algn="l"/>
              </a:tabLst>
            </a:pPr>
            <a:r>
              <a:rPr dirty="0" sz="1800" spc="-19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lvl="1" marL="701040" indent="-23114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701675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cl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ck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“e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it p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ts”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 th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cati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4"/>
              </a:spcBef>
              <a:buClr>
                <a:srgbClr val="FFFFFF"/>
              </a:buClr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43840" indent="-23114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44475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art gr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8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cts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ort 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 stre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gth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1800" u="heavy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800" spc="-10" u="heavy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u="heavy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10" u="heavy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u="heavy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800" spc="5" u="heavy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u="heavy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 spc="-10" u="heavy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u="heavy">
                <a:solidFill>
                  <a:srgbClr val="FFFFFF"/>
                </a:solidFill>
                <a:latin typeface="Arial"/>
                <a:cs typeface="Arial"/>
              </a:rPr>
              <a:t>ter</a:t>
            </a:r>
            <a:r>
              <a:rPr dirty="0" sz="1800" u="heavy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u="heavy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800" spc="-10" u="heavy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 u="heavy">
                <a:solidFill>
                  <a:srgbClr val="FFFFFF"/>
                </a:solidFill>
                <a:latin typeface="Arial"/>
                <a:cs typeface="Arial"/>
              </a:rPr>
              <a:t>mme</a:t>
            </a:r>
            <a:r>
              <a:rPr dirty="0" sz="1800" spc="-10" u="heavy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u="heavy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 spc="10" u="heavy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):</a:t>
            </a:r>
            <a:endParaRPr sz="1800">
              <a:latin typeface="Arial"/>
              <a:cs typeface="Arial"/>
            </a:endParaRPr>
          </a:p>
          <a:p>
            <a:pPr lvl="1" marL="701040" indent="-23114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701675" algn="l"/>
              </a:tabLst>
            </a:pP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Each</a:t>
            </a:r>
            <a:r>
              <a:rPr dirty="0" sz="1800" spc="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1800" spc="5" b="1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dirty="0" sz="1800" spc="5" b="1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rt sh</a:t>
            </a:r>
            <a:r>
              <a:rPr dirty="0" sz="1800" spc="5" b="1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z="1800" spc="5" b="1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ld</a:t>
            </a:r>
            <a:r>
              <a:rPr dirty="0" sz="1800" spc="-1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ad</a:t>
            </a:r>
            <a:r>
              <a:rPr dirty="0" sz="1800" spc="5" b="1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ss</a:t>
            </a:r>
            <a:r>
              <a:rPr dirty="0" sz="1800" spc="-2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fi</a:t>
            </a:r>
            <a:r>
              <a:rPr dirty="0" sz="1800" spc="-40" b="1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1800" spc="3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consi</a:t>
            </a:r>
            <a:r>
              <a:rPr dirty="0" sz="1800" spc="5" b="1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atio</a:t>
            </a:r>
            <a:r>
              <a:rPr dirty="0" sz="1800" spc="5" b="1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1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at b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om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rt</a:t>
            </a:r>
            <a:endParaRPr sz="1800">
              <a:latin typeface="Arial"/>
              <a:cs typeface="Arial"/>
            </a:endParaRPr>
          </a:p>
          <a:p>
            <a:pPr lvl="1" marL="701040" indent="-23114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701675" algn="l"/>
              </a:tabLst>
            </a:pP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5 </a:t>
            </a:r>
            <a:r>
              <a:rPr dirty="0" sz="1800" spc="5" b="1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5</a:t>
            </a:r>
            <a:r>
              <a:rPr dirty="0" sz="1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is the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most de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ir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dirty="0" sz="1800" spc="5" b="1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stro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ort</a:t>
            </a:r>
            <a:endParaRPr sz="1800">
              <a:latin typeface="Arial"/>
              <a:cs typeface="Arial"/>
            </a:endParaRPr>
          </a:p>
          <a:p>
            <a:pPr lvl="1" marL="701040" indent="-23114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701675" algn="l"/>
              </a:tabLst>
            </a:pP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1 </a:t>
            </a:r>
            <a:r>
              <a:rPr dirty="0" sz="1800" spc="5" b="1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5</a:t>
            </a:r>
            <a:r>
              <a:rPr dirty="0" sz="1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cat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1800" spc="-1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spc="35" b="1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dirty="0" sz="1800" spc="-3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dirty="0" sz="1800" spc="5" b="1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rt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ith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18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rite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up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584200"/>
          </a:xfrm>
          <a:custGeom>
            <a:avLst/>
            <a:gdLst/>
            <a:ahLst/>
            <a:cxnLst/>
            <a:rect l="l" t="t" r="r" b="b"/>
            <a:pathLst>
              <a:path w="9144000" h="584200">
                <a:moveTo>
                  <a:pt x="0" y="583691"/>
                </a:moveTo>
                <a:lnTo>
                  <a:pt x="9144000" y="583691"/>
                </a:lnTo>
                <a:lnTo>
                  <a:pt x="9144000" y="0"/>
                </a:lnTo>
                <a:lnTo>
                  <a:pt x="0" y="0"/>
                </a:lnTo>
                <a:lnTo>
                  <a:pt x="0" y="5836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98776" y="0"/>
            <a:ext cx="4373880" cy="816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278380">
              <a:lnSpc>
                <a:spcPct val="100000"/>
              </a:lnSpc>
            </a:pPr>
            <a:r>
              <a:rPr dirty="0"/>
              <a:t>OER</a:t>
            </a:r>
            <a:r>
              <a:rPr dirty="0" spc="-15"/>
              <a:t> </a:t>
            </a:r>
            <a:r>
              <a:rPr dirty="0"/>
              <a:t>Stre</a:t>
            </a:r>
            <a:r>
              <a:rPr dirty="0" spc="-15"/>
              <a:t>n</a:t>
            </a:r>
            <a:r>
              <a:rPr dirty="0"/>
              <a:t>gth</a:t>
            </a:r>
            <a:r>
              <a:rPr dirty="0" spc="-35"/>
              <a:t> </a:t>
            </a:r>
            <a:r>
              <a:rPr dirty="0"/>
              <a:t>Chart</a:t>
            </a:r>
          </a:p>
        </p:txBody>
      </p:sp>
      <p:sp>
        <p:nvSpPr>
          <p:cNvPr id="7" name="object 7"/>
          <p:cNvSpPr/>
          <p:nvPr/>
        </p:nvSpPr>
        <p:spPr>
          <a:xfrm>
            <a:off x="8343900" y="0"/>
            <a:ext cx="800100" cy="496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458961" y="769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58800" y="0"/>
                </a:moveTo>
                <a:lnTo>
                  <a:pt x="50800" y="0"/>
                </a:lnTo>
                <a:lnTo>
                  <a:pt x="41265" y="892"/>
                </a:lnTo>
                <a:lnTo>
                  <a:pt x="7755" y="23799"/>
                </a:lnTo>
                <a:lnTo>
                  <a:pt x="0" y="50800"/>
                </a:lnTo>
                <a:lnTo>
                  <a:pt x="0" y="304800"/>
                </a:lnTo>
                <a:lnTo>
                  <a:pt x="609600" y="304800"/>
                </a:lnTo>
                <a:lnTo>
                  <a:pt x="609600" y="50800"/>
                </a:lnTo>
                <a:lnTo>
                  <a:pt x="5588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458961" y="769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50800" y="0"/>
                </a:moveTo>
                <a:lnTo>
                  <a:pt x="558800" y="0"/>
                </a:lnTo>
                <a:lnTo>
                  <a:pt x="609600" y="50800"/>
                </a:lnTo>
                <a:lnTo>
                  <a:pt x="609600" y="304800"/>
                </a:lnTo>
                <a:lnTo>
                  <a:pt x="0" y="304800"/>
                </a:lnTo>
                <a:lnTo>
                  <a:pt x="0" y="50800"/>
                </a:lnTo>
                <a:lnTo>
                  <a:pt x="2035" y="36511"/>
                </a:lnTo>
                <a:lnTo>
                  <a:pt x="27948" y="5413"/>
                </a:lnTo>
                <a:lnTo>
                  <a:pt x="50800" y="0"/>
                </a:lnTo>
                <a:close/>
              </a:path>
            </a:pathLst>
          </a:custGeom>
          <a:ln w="19812">
            <a:solidFill>
              <a:srgbClr val="5258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559800" y="173083"/>
            <a:ext cx="39941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 b="1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900" spc="5" b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900" b="1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900" spc="-1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2017-04-08T11:46:47Z</dcterms:created>
  <dcterms:modified xsi:type="dcterms:W3CDTF">2017-04-08T11:46:47Z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2016-07-24T00:00:00Z</vt:filetime>
  </property>
  <property fmtid="{D5CDD505-2E9C-101B-9397-08002B2CF9AE}" pid="3" name="LastSaved">
    <vt:filetime>2017-04-08T00:00:00Z</vt:filetime>
  </property>
</Properties>
</file>