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C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24" autoAdjust="0"/>
  </p:normalViewPr>
  <p:slideViewPr>
    <p:cSldViewPr>
      <p:cViewPr>
        <p:scale>
          <a:sx n="90" d="100"/>
          <a:sy n="90" d="100"/>
        </p:scale>
        <p:origin x="-24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7BF01C-7F05-41DF-AADE-512BDE748EDA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DE56F2-A1D5-4D3A-A890-A82FD7E1F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EC96D-0A63-4C7C-82DB-6E17C979EE2C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61E6-D347-471D-80E8-96FDDFC08C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8.jpeg"/><Relationship Id="rId2" Type="http://schemas.openxmlformats.org/officeDocument/2006/relationships/hyperlink" Target="//upload.wikimedia.org/wikipedia/en/5/51/University_of_Maryland_Seal.svg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7.jpeg"/><Relationship Id="rId5" Type="http://schemas.openxmlformats.org/officeDocument/2006/relationships/hyperlink" Target="http://chosenfamilies.org/wp-content/uploads/2013/05/GraduationGifts.jpg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hyperlink" Target="http://www.wssd.k12.pa.us/cedar_cliff.cfm" TargetMode="External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81960" y="2371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2016</a:t>
            </a:r>
            <a:endParaRPr lang="en-US" sz="1000" dirty="0"/>
          </a:p>
        </p:txBody>
      </p:sp>
      <p:sp>
        <p:nvSpPr>
          <p:cNvPr id="413" name="Rectangle 412"/>
          <p:cNvSpPr/>
          <p:nvPr/>
        </p:nvSpPr>
        <p:spPr>
          <a:xfrm>
            <a:off x="1752600" y="3581400"/>
            <a:ext cx="5747499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49098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16154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86258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55346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24434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94030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62102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30174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698737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399780" y="2561932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H="1" flipV="1">
            <a:off x="1601598" y="2552828"/>
            <a:ext cx="6856602" cy="8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237236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2015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672840" y="2371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2017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368800" y="2371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2018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049520" y="237505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2019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5730240" y="237505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2020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6426200" y="236997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2021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7828280" y="2371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595120" y="237505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2014</a:t>
            </a:r>
            <a:endParaRPr lang="en-US" sz="1000" dirty="0"/>
          </a:p>
        </p:txBody>
      </p:sp>
      <p:grpSp>
        <p:nvGrpSpPr>
          <p:cNvPr id="3" name="Group 77"/>
          <p:cNvGrpSpPr/>
          <p:nvPr/>
        </p:nvGrpSpPr>
        <p:grpSpPr>
          <a:xfrm>
            <a:off x="1905000" y="2590800"/>
            <a:ext cx="1385763" cy="302865"/>
            <a:chOff x="838200" y="2285992"/>
            <a:chExt cx="685800" cy="76208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860109" y="2325527"/>
              <a:ext cx="642903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800100" y="23241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1485900" y="2324092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Rectangle 194"/>
          <p:cNvSpPr/>
          <p:nvPr/>
        </p:nvSpPr>
        <p:spPr>
          <a:xfrm>
            <a:off x="7010400" y="2447632"/>
            <a:ext cx="3048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127240" y="2375059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2022</a:t>
            </a:r>
            <a:endParaRPr lang="en-US" sz="1000" dirty="0"/>
          </a:p>
        </p:txBody>
      </p:sp>
      <p:sp>
        <p:nvSpPr>
          <p:cNvPr id="288" name="TextBox 287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5-Year Plan</a:t>
            </a:r>
          </a:p>
          <a:p>
            <a:pPr algn="ctr"/>
            <a:r>
              <a:rPr lang="en-US" b="1" dirty="0" smtClean="0"/>
              <a:t>John Doe</a:t>
            </a:r>
          </a:p>
        </p:txBody>
      </p:sp>
      <p:cxnSp>
        <p:nvCxnSpPr>
          <p:cNvPr id="290" name="Straight Connector 289"/>
          <p:cNvCxnSpPr/>
          <p:nvPr/>
        </p:nvCxnSpPr>
        <p:spPr>
          <a:xfrm>
            <a:off x="304800" y="5715000"/>
            <a:ext cx="838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381000" y="770467"/>
            <a:ext cx="8489135" cy="32316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>
                <a:solidFill>
                  <a:schemeClr val="tx1"/>
                </a:solidFill>
              </a:rPr>
              <a:t>Primary GOAL: Attend Ivy League School, Attend Julliard Performing Arts, Attend Culinary Arts Institute</a:t>
            </a:r>
            <a:endParaRPr lang="en-US" sz="1500" b="1" i="1" dirty="0">
              <a:solidFill>
                <a:schemeClr val="tx1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-22860" y="-23814"/>
            <a:ext cx="2188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High School Graduation Year 2019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381000" y="1443003"/>
            <a:ext cx="8489134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tx1"/>
                </a:solidFill>
              </a:rPr>
              <a:t>Success: COA 1 – Career in my chosen Dream Job, Owning my own company or restaurant, Dental / Doctor Practice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-22860" y="541480"/>
            <a:ext cx="1391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j</a:t>
            </a:r>
            <a:r>
              <a:rPr lang="en-US" sz="1050" b="1" dirty="0" smtClean="0">
                <a:solidFill>
                  <a:schemeClr val="bg1"/>
                </a:solidFill>
              </a:rPr>
              <a:t>ohn.doe@gmail.com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381000" y="1110545"/>
            <a:ext cx="8489134" cy="32316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>
                <a:solidFill>
                  <a:schemeClr val="tx1"/>
                </a:solidFill>
              </a:rPr>
              <a:t>Dream Job: Su Chef, Wall-Street Investment, Pediatric Nurse, Officer US Military</a:t>
            </a:r>
            <a:endParaRPr lang="en-US" sz="1500" b="1" i="1" dirty="0">
              <a:solidFill>
                <a:schemeClr val="tx1"/>
              </a:solidFill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-2590800" y="4267200"/>
            <a:ext cx="66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" u="sng" dirty="0" smtClean="0"/>
          </a:p>
          <a:p>
            <a:pPr algn="ctr"/>
            <a:endParaRPr lang="en-US" sz="500" dirty="0"/>
          </a:p>
        </p:txBody>
      </p:sp>
      <p:sp>
        <p:nvSpPr>
          <p:cNvPr id="418" name="Rectangular Callout 417"/>
          <p:cNvSpPr/>
          <p:nvPr/>
        </p:nvSpPr>
        <p:spPr>
          <a:xfrm>
            <a:off x="7803335" y="4038600"/>
            <a:ext cx="1295400" cy="533400"/>
          </a:xfrm>
          <a:prstGeom prst="wedgeRectCallout">
            <a:avLst>
              <a:gd name="adj1" fmla="val -72902"/>
              <a:gd name="adj2" fmla="val -57033"/>
            </a:avLst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bg1"/>
                </a:solidFill>
              </a:rPr>
              <a:t>Current Career Path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428" name="TextBox 427"/>
          <p:cNvSpPr txBox="1"/>
          <p:nvPr/>
        </p:nvSpPr>
        <p:spPr>
          <a:xfrm>
            <a:off x="1676400" y="2133600"/>
            <a:ext cx="4894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MAY</a:t>
            </a:r>
            <a:endParaRPr lang="en-US" sz="700" b="1" dirty="0"/>
          </a:p>
        </p:txBody>
      </p:sp>
      <p:cxnSp>
        <p:nvCxnSpPr>
          <p:cNvPr id="460" name="Straight Connector 459"/>
          <p:cNvCxnSpPr>
            <a:cxnSpLocks/>
          </p:cNvCxnSpPr>
          <p:nvPr/>
        </p:nvCxnSpPr>
        <p:spPr>
          <a:xfrm flipV="1">
            <a:off x="1904999" y="4029053"/>
            <a:ext cx="5500564" cy="95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381000" y="1676400"/>
            <a:ext cx="8489134" cy="323165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b="1" i="1" dirty="0" smtClean="0">
                <a:solidFill>
                  <a:schemeClr val="bg1"/>
                </a:solidFill>
              </a:rPr>
              <a:t>Post College Goals:  Job in chosen field immediately after graduation, No Student Debt,  Job Satisfaction</a:t>
            </a:r>
            <a:endParaRPr lang="en-US" sz="1500" b="1" i="1" dirty="0">
              <a:solidFill>
                <a:schemeClr val="bg1"/>
              </a:solidFill>
            </a:endParaRPr>
          </a:p>
        </p:txBody>
      </p:sp>
      <p:sp>
        <p:nvSpPr>
          <p:cNvPr id="1032" name="AutoShape 8" descr="data:image/jpg;base64,/9j/4AAQSkZJRgABAQAAAQABAAD/2wCEAAkGBhMSERUUEhQTFBMWGRsaGBUXGRQbHBQaHxgVGRUWGRUYHyYeFxklHxYVJS8gIycrLCwtGB4xNTIqNScrLCkBCQoKDgwOGg8PGiwkHyIsLTUqLjU0LywpMCw1KikpKiw0LCk1KS81LCwsMCw0KTQsNSwtNC4qKSwtKiwsLSwsLf/AABEIAIIAjAMBIgACEQEDEQH/xAAcAAACAwEBAQEAAAAAAAAAAAAABQQGBwMCAQj/xABBEAACAQIDBAcFBgMHBQEAAAABAgMAEQQSIQUxQVEGEyIyYXGBB0JSkaEUI2KxwdFy4fAVM1SCkpOiU4OywtJD/8QAGgEAAgMBAQAAAAAAAAAAAAAAAgMAAQQGBf/EADQRAAECAwQJBAECBwAAAAAAAAEAAgMRITFBUZEEEmFxgaGx0fATIjLBBTPhFCNCQ1JT8f/aAAwDAQACEQMRAD8A3Giiiooiiil20NsrH2V7T8hw8+VA+I1gm5WATYmDMALk2FLMR0hjGiXkP4d3zqAuDlnN5Dp8PD+dT0wsMRVWKhmvlB0zW3gePhSZxHVJ1Rmew5oqDaojbSxD91VQfM18+x4hu9I/pp+VfZOkIXqiIyEljLqxtpbu3HjdfnS2TbkjpCXcISWDgSLEL5VkQlyCQMrDQDWlEwZyMzvn9/QRydamB2G53u5/zGvv9kSjdJJ/qNRMZj5e20bM0S4cXy521PWLmRrXYqVXhcgk1KWFmmgXPMuaIvIAzDUdWqj8Opa4461YZCJ/TGQVEuF6+5cSm5yfBgDXRNuyL/eR38V/Y15270kETZEKFlsXzHui69gW3uQSbcAL8q7Yra8AleN9OrQuzcBbKSvi1mBsOdHKGDJpI4/RmOSqt6m4Tascmitr8J0PyNS6TYnY6P3d41txF93iK4RY+WA2e7p/yHrxo9Z7PlUYi3LtkqkCrBRXHC4tZFzIbj8vPlXamtcHCYsQkSRRRRRKkUUUr21tEoMid9v+I50uJEENs8hicFbRMrltTaxJ6uLve83LwHjX3Z2yAozNqd/MmvGCwyQxmSTQAXJ3n+ZPKl22HeXtdrKLKyrmLYVjY58qaSPlI01yk8r0gAs97qu6bBs627jtoLE3x+I6zDFoCTu7ujEBhnUcQ1gRzqHgMIsjsqpIcMU7Syhx95cWyCTtCwzXO69rVOfYcecuS2U2JjJ7DMNzsvFt3hxtfWue09vJEpJYADeSbWo3AD3xDZl4cFU7gvabGjEUaSnrOrUqCdLqQVIKjS2XT0rqssKaKqi1twA3AAfQAelZztj2lakQrm/E1wPQbz9Kq2L6U4qTfKyjknZH01pYik/pt4mnc5yWCL+QgQzIumdledBlNbgdqrX1dqrWVdAujb42R3meQwoCL5m1cjSxv7u/5VX9pDE4Od4jLIrIbXDNYj3WAvuIsaLXjWyHNLOnsDBELTI7lukiQyIyMAVfvDdmvvvbj41ExXR9WylD3XaRgdetJswUudVXMqcDooFZDgOn2KiPaIkH4hY/6hV46Pe0WKYhSSj/AAtbXybcfpQmMP7rZbbRnbmJLTB0qFFox1cDQpzs/Z0nWRkxskocvNMSvbvf7tcpJZe6ADoAvOmE21YmcoQxUMEMtuwHP/55ueo8Lm176VLw+MWQW5/16UmxuyHhRQjF44zmRGChI7XbrJWHakC6kAak2vzDZaom2xarbV7xGDeBs8fqODeB/em+Ax6yrcaEb14g0owG0+2IWDSA2+8YnOxdS+cpayR6MBrpa1GKhaCTrE9R8Q5UFk4kPiMd23rZuvYVYaK54fEB1DLuNdK0tcHCYSyJLniJwiljuAvSLZkBlcyNvOvkOAqT0gmvkjHvG58hRipjBhyy6MbDMQSEuQC7AcALn0rNPXiFxsbQb7zlIZplglio208UzyPDeFFA0SZW++0uxD3AVRzFyCCdNK9bA2aMiSkuVtmjja33ZbVmLb5GN9GbWx8TXSHHxYrLG0aSK2ZvdYBFbKjNyLHcPPka7bax4RTrai9onFcaD/vndVX4pX0n6TrAhJPgAN5PADxrJtrbZlxL3c6cFG5f3PjXrb22DiZS1zkGijw5+ZqJGlIaC8+o+24YfvjkuY/I6eXkw4Z9o5/thmvKx13w2CaR1RBdmIAHMnQV6RK0D2adHrscS40F1j8/eb03fOngTMl5ejQzpEUQxx3K59H9jLhcOkK+6O0fiY94/P8ASqp7UejXWxDEoO3GLP8AiTn/AJT9CeVXyvMkYYEMAQRYg8Qd4p5ExJdhF0dr4XpXXfS/NjpXB1qzdLuj5wmJaPXIe0h5qd3qNR6VXpFpC5OTmOLXWhWjoj06eFhHOxKbg53ryDHivjwrX9n45ZVsbG4+fhX5vkFaB7OOk5/uXOqi6nmvL0/LypE/QMx8TaMNu7HPFdFoOlmJ/LfbcfrtlgtGk2YYrrAgGcWeWVmYRoL2UKTdgMzWW4G+5rlsudGUwdaJit8rAEXUW0zd1mBPu7hamuRJo7OoZTvUi4PHUVW4A0bB2D3RmJzFIcPGzXU5Cyh3ABtoCCdeNaHDUcCF6oqEy2VMY5TGe62o8G4j1/SnlItqqCFkQ33MpHHiDTjDTh0VhxANSH7HllxqPvnXioaiaRk58Sx4Kco9N9S9pSMkkTESmJQbiIEnPplzKvaK2zaDja9Q9j6yMebE/Wue3YZJHYRTFvc6oO0ZVgAzZWFg7ZeDbudZ4BPoB15rmZo3fOSY7GiIWSRkCF2JBKKjsg7mcDjq1r62OutUr2i7WKxlQdXOX03t9LD1q+qgSFQqlBbuHevEg6nXXnWQe0LEXnReQJ+Zt/60ekCjGYmvAE9QFi0uIWQXuFsutFW4xUqMVFjNSozRriIiZ7H2Y08qRJvY2vyHE+gvW2YHBrFGsaCyoAB+/nVS9nGweriOIcdqTRPBOfqfoBVrx2IyhRxdwo/M/QGmsEhNdJ+L0b0IXqutd0uz7KTRRUXH4jqwrcAyhvJjlv8AMimL2SZCZSPp90d+1YYlReWK7JzI95PUD5gViMgr9KVi/tI6OfZsRnQWimuw5K3vr9bjz8KW8XrxPyejWRm8foqlSV92fjTDKkg3qQfMcR6i9fJKjvSnNDgWmwrzoTi0hwtC/RPR3Gh0FjcEaeXD6WqJ0gwQWYSHqhnKWdwzshS5IjiUXe43gEcTSn2dYrNhoifhA+V1/SrTtsIAkjSmEqSFcBTfMNVswPL6UEKb4Lda0dRQrsA6ZmL/ALquGCiH2YKM5y3F3Qx31vcI2oXWw8ql7Ek+6t8JI+tx+dQtl4xXMqLLJLZVbM9hvLiwUKoHd5ca4Q44Rlxza/0H7UGkR2wGtiGycvOIRNaXEhe9hrZiORIqNtFB1z5Bir57DI6AGVkBsAQcoynVjpvqXhexO6/iJ+etc9t7OUyF2GGVTa7zO+p3aRghd1tb1IInAYMKZU+lbqPKbOp6lQ3eCi+t9ba9qwv52rGvaBHbEKeakfJj+4rXdjzdZhhZVAF1XICFYAkBkB1ym2lZ17SNnHJnA7jXPk1gfqF+dHHP6b9vUEdZLDpjC+A9ow6GfSao0bVYOiWxTi8QseuQdpzyUb/U6D1qso9bf7POjv2bDBnFpZbM3NR7i+gNz4k00CZXN6JovrxQDYLVaI4woAAsALADgBuFJJ8T1m0I4huhjaRv4msi/Qn508ZrandVN6CYn7RPjMTwZwq/wi5H0y004Loo7vcyGLzyFeslc6ibVwnWwyR/EjAeBINj87VLoolpcA4SKWdG9qfaMNHIe8Vs3gw0b6g1y6V7AGMwzxGwbeh+Fx3T5cD4E0k6IYvqsbjMGdAHMsY8GsWA+a/WrnVCoWeERFhSduPQr8x4qJkZlYEMpIIO8EGxFRWNaV7XujGSQYuMdmTsyW4P7reo08x41m8EBkdUXVmIA8ybCkn22rwnwDDiai2L2bQkYaL+G/zLH9RVx2zi2RFyMQ7NZQEDl9CSApIA0F7k2FqU9FMCERQNwAA8gAB+VTekk+UIb5SpuGDqrg2t2UZSHuCbilQZiACb65mf2uoDZSbhTISXnZUpYyNI15AqqVMXVsouxW5zMGU3Nrab6XyYHrGY+NvoP3pjsy3VvIeuLudWmUIxCjs2QAZUFzbQbyeNSdkQAoTzYn8h+lJ0vR/4iG2GbzPkU1j9RxcuG148sqONx0PnvH9eFetonsxyCMOVYZiI87BNb5Rv323VO2hhesjK8d48xuqHsjFXGU7/ANa0NGq9zMaj7514oDUArl0fgnX++L2KITnYE9YcxewHdUDKLbr7qhdKNlh1IIupBBHMHf6/qBUs4nENKYs8ShbF5FQ9m57CKHYguQDc62FtNRU+KVMREGW+Vr2uN9iRfyNtPCjLGvYYZQm2ayHob0OL48rNbqoLOSd0nGMDmDa58iK2c4lPiX5is56Z9EutX4WW5VuXMH8J+h151lmKwzxOUkUqw3g/n4jxpcKIR7H/ACHPaPKFeW8/wXwbNpvny4LeOnW3FhwUpVlzuMi2IvdtCfQXqP7L8LlwCt/1HZvrlH/jWGB6/RfRTBdVgsOnERrfzIzH6k1oBmZoNGinSI+uRKQTWiiijXqrM+m2K+x7Ww2J3K6gP4gEo/8AxZT6Vff7fw3+Ig/3I/3qme2bA5sLFKN8clj5OLfmq1jRNBORXkvjnR4rgBMGq/RW19oYHEQyQyYjDlHUg/ex6ciNd4Nj6VlnQ/osVxDsxVxGxRGUgq53GRSNCADp4t4Ug6OdGXxLAkFYgdWt3vwpzb6Dea2ro5sMRqtlCqAAANwA3AfvxNzWWIfXPpiz+o/W834DeFrgAxSIz2ylZt27h1TjZmGyIOFLpZ8NM6s8TqW0jmKsubkFkU3W/AG16nbSxbKY44wmaS4Be+UAC50GrHwqBs/Dhh1bDIMMwvGhujtYOjZmGbS4OW++176U9xmdUeeBbgJCak4+0UYQFjb4iWJ82Nyan4KHJGqneBr57zS5F62b8K6n9B/XKnFU33RCRYKd/rmqNAik+0sOY36xdx73gedOK8ugIIOoPCiiw9cUoRYdvlqjTJKNo4T7RGpUIzobhXvka4Km9tRobgjdS6OcYSVEaQsAoEjaZVWxEUUcd77xc2DNYC51qfJE0DaXKHceXga7Spe8sCRddxLCxcAWy5xqOGutJB16ijhaPMcbwispcpLxrMgNjqL6gqfVWsR61UOkfQ5JVsy3A3EaMv8AC3DyNxTnZ5kzBEzdc9pMRJIBdR7sYAJAJtZVBOVbnedZ2G2srM0coCurBDY3VmIJCq28mwuRbQEUbwyIAH8N+/zBAW0IuWK4/oPLE4KffJcXUWV7X1GU6NpxUmrpN7Z1jOVsHKhHBmCkehFXjE7HRxuBB+VK8T0XuLbxyNiPk1xQhsZlhB30PKY5BZRozWTMI6s+I5/uqsfbgn+Ff/cX9q8H24r/AIU/7g/+acSdAoidYYj/ANtP0ArthuhKL3Y418RHGPrlvV60b/Hmq9KN/sGSrG2Oncu0sNJAmCezgfeZ+yhBBBJKgcOdLdhezu5DTHOfgW+X/M+9vJfnWnwdGxpm189fz3U0gwKJwqjCiP8Am6QwHfsBvRjR2E6z/cdtmXeaUbH6PBALgAAWAAAAHIAbhTTG41YlAAuxNlW4FzwXMdATra+81A2h0iAUrEGMjAiM2AVmAN+0xAuCLFd/IGlv9lPLIjdtklS/XZl+7UjMFkU6OQTYaG45Fb1ReGjUgjzzutYbe5cIBJPIw+6lOYF43LIQL2EhTUpINR2cvqLGnswSJRFCoAvuHEneTzPiaM4iQKCXksA0hAzPbdew136CpWz8CV7b948Ph/nVNBZ7G/I2nDb5aeKsmdTYu2BwvVrbidSeZqRRRWpjQwaoSyZ1RRRRRKl5dARYi4PClc2AaM5o7leXEfuPrTailPhB9bCLD5ciDpJfh9pBhY6HnSjG7CdUPVZpCFKoAyhs0hPXzM7aZyNLgaAmw4U+xGAV9SLHmP61qKcLKndOYfX5GlOLpSiDiO1vXeiErkq2Okq4iRMxYRgFgAVW+QLHEl9Aos505LffXja20pZBY4fFRspuGXKbHxbNkZfA04XaZGjAjzvRiZIpltIoZb3sb2/nQFrYjNRr+nMEFSZBmQkuz9uzJESbzsGAKIuse+2YqxBubcdKiY3GySTlc0kqg6xJ1aFT8DZmDW8Ra9WvDzRIoVAqKOCgAfIVHxuHw8pBkjR2G5iBceu+o7RS5gbrWS3c5857lA+s1HO08S0b5cO8dlOViUJvbS0YJLGlbxCYssMks3ZWRGLOCHU2aMyaBCwI0uLEbqsbbTUbq5/aJH7qnz/nVuDPi50+ZyHbBWCbQFGwuygglWZxLHJY5GUXBt2ixGjHdqAN199dBNoI4VAVQAANAo4eQrvHs0nVzfwH71OjiCiwFhTAHESaNUc8u+SEkX1UbB7PCanVufLyqXRRTWMDBIISZooooo1SKKKKiiKKKKiiKKKKii+Fb76XY/Drbur8hRRSI7QWGYRsNVWtozMG0YjyJpns7tAX189aKK5iDXSCLltd8E+hhUblA9BXaiiusaABRYCiiiiiVIoooqKIoooqKL//2Q=="/>
          <p:cNvSpPr>
            <a:spLocks noChangeAspect="1" noChangeArrowheads="1"/>
          </p:cNvSpPr>
          <p:nvPr/>
        </p:nvSpPr>
        <p:spPr bwMode="auto">
          <a:xfrm>
            <a:off x="76200" y="-608013"/>
            <a:ext cx="1333500" cy="1238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0" name="TextBox 399"/>
          <p:cNvSpPr txBox="1"/>
          <p:nvPr/>
        </p:nvSpPr>
        <p:spPr>
          <a:xfrm>
            <a:off x="609600" y="4419600"/>
            <a:ext cx="1666240" cy="430887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COA1: 4-Year University or Community College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01" name="TextBox 400"/>
          <p:cNvSpPr txBox="1"/>
          <p:nvPr/>
        </p:nvSpPr>
        <p:spPr>
          <a:xfrm>
            <a:off x="609600" y="4800600"/>
            <a:ext cx="1676400" cy="43088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COA2: Trade or Technical School 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02" name="TextBox 401"/>
          <p:cNvSpPr txBox="1"/>
          <p:nvPr/>
        </p:nvSpPr>
        <p:spPr>
          <a:xfrm>
            <a:off x="609600" y="5257800"/>
            <a:ext cx="1676400" cy="4308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COA3: Culinary or Performing Arts School 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3048000" y="2133600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MAY</a:t>
            </a:r>
            <a:endParaRPr lang="en-US" sz="700" b="1" dirty="0"/>
          </a:p>
        </p:txBody>
      </p:sp>
      <p:cxnSp>
        <p:nvCxnSpPr>
          <p:cNvPr id="340" name="Straight Connector 339"/>
          <p:cNvCxnSpPr/>
          <p:nvPr/>
        </p:nvCxnSpPr>
        <p:spPr>
          <a:xfrm>
            <a:off x="1904999" y="2677160"/>
            <a:ext cx="1" cy="13201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 rot="5400000">
            <a:off x="7002780" y="256286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2251906" y="2832556"/>
            <a:ext cx="7198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High School</a:t>
            </a:r>
            <a:endParaRPr lang="en-US" sz="800" b="1" dirty="0"/>
          </a:p>
        </p:txBody>
      </p:sp>
      <p:cxnSp>
        <p:nvCxnSpPr>
          <p:cNvPr id="447" name="Straight Connector 446"/>
          <p:cNvCxnSpPr/>
          <p:nvPr/>
        </p:nvCxnSpPr>
        <p:spPr>
          <a:xfrm flipH="1">
            <a:off x="4648200" y="2590800"/>
            <a:ext cx="10064" cy="1420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Date Placeholder 485"/>
          <p:cNvSpPr>
            <a:spLocks noGrp="1"/>
          </p:cNvSpPr>
          <p:nvPr>
            <p:ph type="dt" sz="half" idx="10"/>
          </p:nvPr>
        </p:nvSpPr>
        <p:spPr>
          <a:xfrm>
            <a:off x="7315200" y="417576"/>
            <a:ext cx="1789176" cy="365125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As of: </a:t>
            </a:r>
            <a:fld id="{70B9EEC7-6A44-4B88-9454-ED4D12764D22}" type="datetime3">
              <a:rPr lang="en-US" b="1" smtClean="0">
                <a:solidFill>
                  <a:schemeClr val="bg1"/>
                </a:solidFill>
              </a:rPr>
              <a:pPr algn="r"/>
              <a:t>11 December 2015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AutoShape 12" descr="United States Army 21st TSC Theater Support Command Patch Decal Sticker 5.5&amp;quot;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14" descr="United States Army 21st TSC Theater Support Command Patch Decal Sticker 5.5&amp;quot;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8" name="Straight Connector 337"/>
          <p:cNvCxnSpPr/>
          <p:nvPr/>
        </p:nvCxnSpPr>
        <p:spPr>
          <a:xfrm flipV="1">
            <a:off x="3314700" y="4713266"/>
            <a:ext cx="4155440" cy="11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7" name="Group 77"/>
          <p:cNvGrpSpPr/>
          <p:nvPr/>
        </p:nvGrpSpPr>
        <p:grpSpPr>
          <a:xfrm>
            <a:off x="3276600" y="2590800"/>
            <a:ext cx="1385763" cy="302865"/>
            <a:chOff x="838200" y="2285992"/>
            <a:chExt cx="685800" cy="76208"/>
          </a:xfrm>
        </p:grpSpPr>
        <p:cxnSp>
          <p:nvCxnSpPr>
            <p:cNvPr id="348" name="Straight Connector 347"/>
            <p:cNvCxnSpPr/>
            <p:nvPr/>
          </p:nvCxnSpPr>
          <p:spPr>
            <a:xfrm>
              <a:off x="860109" y="2325527"/>
              <a:ext cx="642903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rot="5400000">
              <a:off x="800100" y="23241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 rot="5400000">
              <a:off x="1485900" y="2324092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3" name="Group 77"/>
          <p:cNvGrpSpPr/>
          <p:nvPr/>
        </p:nvGrpSpPr>
        <p:grpSpPr>
          <a:xfrm>
            <a:off x="4648200" y="2590800"/>
            <a:ext cx="1385763" cy="302865"/>
            <a:chOff x="838200" y="2285992"/>
            <a:chExt cx="685800" cy="76208"/>
          </a:xfrm>
        </p:grpSpPr>
        <p:cxnSp>
          <p:nvCxnSpPr>
            <p:cNvPr id="355" name="Straight Connector 354"/>
            <p:cNvCxnSpPr/>
            <p:nvPr/>
          </p:nvCxnSpPr>
          <p:spPr>
            <a:xfrm>
              <a:off x="860109" y="2325527"/>
              <a:ext cx="642903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rot="5400000">
              <a:off x="800100" y="23241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 rot="5400000">
              <a:off x="1485900" y="2324092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9" name="TextBox 358"/>
          <p:cNvSpPr txBox="1"/>
          <p:nvPr/>
        </p:nvSpPr>
        <p:spPr>
          <a:xfrm>
            <a:off x="4495800" y="2133600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MAY</a:t>
            </a:r>
            <a:endParaRPr lang="en-US" sz="700" b="1" dirty="0"/>
          </a:p>
        </p:txBody>
      </p:sp>
      <p:sp>
        <p:nvSpPr>
          <p:cNvPr id="360" name="TextBox 359"/>
          <p:cNvSpPr txBox="1"/>
          <p:nvPr/>
        </p:nvSpPr>
        <p:spPr>
          <a:xfrm>
            <a:off x="5791200" y="2133600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MAY</a:t>
            </a:r>
            <a:endParaRPr lang="en-US" sz="700" b="1" dirty="0"/>
          </a:p>
        </p:txBody>
      </p:sp>
      <p:sp>
        <p:nvSpPr>
          <p:cNvPr id="367" name="TextBox 366"/>
          <p:cNvSpPr txBox="1"/>
          <p:nvPr/>
        </p:nvSpPr>
        <p:spPr>
          <a:xfrm>
            <a:off x="7239000" y="2133600"/>
            <a:ext cx="457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MAY</a:t>
            </a:r>
            <a:endParaRPr lang="en-US" sz="700" b="1" dirty="0"/>
          </a:p>
        </p:txBody>
      </p:sp>
      <p:grpSp>
        <p:nvGrpSpPr>
          <p:cNvPr id="374" name="Group 77"/>
          <p:cNvGrpSpPr/>
          <p:nvPr/>
        </p:nvGrpSpPr>
        <p:grpSpPr>
          <a:xfrm>
            <a:off x="6019800" y="2590800"/>
            <a:ext cx="1385763" cy="302865"/>
            <a:chOff x="838200" y="2285992"/>
            <a:chExt cx="685800" cy="76208"/>
          </a:xfrm>
        </p:grpSpPr>
        <p:cxnSp>
          <p:nvCxnSpPr>
            <p:cNvPr id="380" name="Straight Connector 379"/>
            <p:cNvCxnSpPr/>
            <p:nvPr/>
          </p:nvCxnSpPr>
          <p:spPr>
            <a:xfrm>
              <a:off x="860109" y="2325527"/>
              <a:ext cx="642903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 rot="5400000">
              <a:off x="800100" y="23241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rot="5400000">
              <a:off x="1485900" y="2324092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8" name="Straight Connector 387"/>
          <p:cNvCxnSpPr/>
          <p:nvPr/>
        </p:nvCxnSpPr>
        <p:spPr>
          <a:xfrm flipH="1">
            <a:off x="6014356" y="2633701"/>
            <a:ext cx="5444" cy="137804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flipH="1">
            <a:off x="7388678" y="2667000"/>
            <a:ext cx="2722" cy="12954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TextBox 396"/>
          <p:cNvSpPr txBox="1"/>
          <p:nvPr/>
        </p:nvSpPr>
        <p:spPr>
          <a:xfrm>
            <a:off x="3174184" y="4445600"/>
            <a:ext cx="21598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Pennsylvania State University</a:t>
            </a:r>
            <a:endParaRPr lang="en-US" sz="1000" b="1" dirty="0"/>
          </a:p>
        </p:txBody>
      </p:sp>
      <p:sp>
        <p:nvSpPr>
          <p:cNvPr id="398" name="TextBox 397"/>
          <p:cNvSpPr txBox="1"/>
          <p:nvPr/>
        </p:nvSpPr>
        <p:spPr>
          <a:xfrm>
            <a:off x="4038600" y="4800600"/>
            <a:ext cx="1090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DeVry University</a:t>
            </a:r>
            <a:endParaRPr lang="en-US" sz="1000" b="1" dirty="0"/>
          </a:p>
        </p:txBody>
      </p:sp>
      <p:sp>
        <p:nvSpPr>
          <p:cNvPr id="434" name="TextBox 433"/>
          <p:cNvSpPr txBox="1"/>
          <p:nvPr/>
        </p:nvSpPr>
        <p:spPr>
          <a:xfrm>
            <a:off x="3352800" y="5210145"/>
            <a:ext cx="2043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University of Maryland Department of Art</a:t>
            </a:r>
            <a:endParaRPr lang="en-US" sz="1000" b="1" dirty="0"/>
          </a:p>
        </p:txBody>
      </p:sp>
      <p:cxnSp>
        <p:nvCxnSpPr>
          <p:cNvPr id="492" name="Straight Connector 491"/>
          <p:cNvCxnSpPr/>
          <p:nvPr/>
        </p:nvCxnSpPr>
        <p:spPr>
          <a:xfrm flipV="1">
            <a:off x="3276600" y="5105400"/>
            <a:ext cx="4155440" cy="11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Connector 492"/>
          <p:cNvCxnSpPr/>
          <p:nvPr/>
        </p:nvCxnSpPr>
        <p:spPr>
          <a:xfrm flipV="1">
            <a:off x="3312160" y="5562600"/>
            <a:ext cx="4155440" cy="11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TextBox 494"/>
          <p:cNvSpPr txBox="1"/>
          <p:nvPr/>
        </p:nvSpPr>
        <p:spPr>
          <a:xfrm>
            <a:off x="4728920" y="2819400"/>
            <a:ext cx="757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High School Graduation</a:t>
            </a:r>
            <a:endParaRPr lang="en-US" sz="800" b="1" dirty="0"/>
          </a:p>
        </p:txBody>
      </p:sp>
      <p:cxnSp>
        <p:nvCxnSpPr>
          <p:cNvPr id="496" name="Straight Connector 495"/>
          <p:cNvCxnSpPr/>
          <p:nvPr/>
        </p:nvCxnSpPr>
        <p:spPr>
          <a:xfrm>
            <a:off x="3429924" y="2633701"/>
            <a:ext cx="1025" cy="13286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/>
          <p:cNvCxnSpPr/>
          <p:nvPr/>
        </p:nvCxnSpPr>
        <p:spPr>
          <a:xfrm>
            <a:off x="2590800" y="3086100"/>
            <a:ext cx="0" cy="4953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1520820" y="6384760"/>
            <a:ext cx="6248400" cy="16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rot="5400000">
            <a:off x="6972300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 rot="5400000">
            <a:off x="14096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rot="5400000">
            <a:off x="21716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 rot="5400000">
            <a:off x="28574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5400000">
            <a:off x="35432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 rot="5400000">
            <a:off x="42290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49148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56006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rot="5400000">
            <a:off x="6286499" y="6384760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extBox 307"/>
          <p:cNvSpPr txBox="1"/>
          <p:nvPr/>
        </p:nvSpPr>
        <p:spPr>
          <a:xfrm>
            <a:off x="1600200" y="6020003"/>
            <a:ext cx="685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8</a:t>
            </a:r>
            <a:r>
              <a:rPr lang="en-US" sz="700" baseline="30000" dirty="0" smtClean="0"/>
              <a:t>th</a:t>
            </a:r>
            <a:r>
              <a:rPr lang="en-US" sz="700" dirty="0" smtClean="0"/>
              <a:t> Grade </a:t>
            </a:r>
            <a:endParaRPr lang="en-US" sz="700" dirty="0"/>
          </a:p>
        </p:txBody>
      </p:sp>
      <p:sp>
        <p:nvSpPr>
          <p:cNvPr id="311" name="TextBox 310"/>
          <p:cNvSpPr txBox="1"/>
          <p:nvPr/>
        </p:nvSpPr>
        <p:spPr>
          <a:xfrm>
            <a:off x="3006714" y="6024531"/>
            <a:ext cx="6191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10</a:t>
            </a:r>
            <a:r>
              <a:rPr lang="en-US" sz="700" baseline="30000" dirty="0" smtClean="0"/>
              <a:t>th</a:t>
            </a:r>
            <a:r>
              <a:rPr lang="en-US" sz="700" dirty="0" smtClean="0"/>
              <a:t> Grade</a:t>
            </a:r>
            <a:endParaRPr lang="en-US" sz="700" dirty="0"/>
          </a:p>
        </p:txBody>
      </p:sp>
      <p:sp>
        <p:nvSpPr>
          <p:cNvPr id="312" name="TextBox 311"/>
          <p:cNvSpPr txBox="1"/>
          <p:nvPr/>
        </p:nvSpPr>
        <p:spPr>
          <a:xfrm>
            <a:off x="3724266" y="6024531"/>
            <a:ext cx="6191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11</a:t>
            </a:r>
            <a:r>
              <a:rPr lang="en-US" sz="700" baseline="30000" dirty="0" smtClean="0"/>
              <a:t>th</a:t>
            </a:r>
            <a:r>
              <a:rPr lang="en-US" sz="700" dirty="0" smtClean="0"/>
              <a:t> Grade</a:t>
            </a:r>
            <a:endParaRPr lang="en-US" sz="700" dirty="0"/>
          </a:p>
        </p:txBody>
      </p:sp>
      <p:sp>
        <p:nvSpPr>
          <p:cNvPr id="313" name="TextBox 312"/>
          <p:cNvSpPr txBox="1"/>
          <p:nvPr/>
        </p:nvSpPr>
        <p:spPr>
          <a:xfrm>
            <a:off x="4391025" y="6029049"/>
            <a:ext cx="6191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12</a:t>
            </a:r>
            <a:r>
              <a:rPr lang="en-US" sz="700" baseline="30000" dirty="0" smtClean="0"/>
              <a:t>th</a:t>
            </a:r>
            <a:r>
              <a:rPr lang="en-US" sz="700" dirty="0" smtClean="0"/>
              <a:t> Grade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5076816" y="5927560"/>
            <a:ext cx="619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00" dirty="0" smtClean="0"/>
          </a:p>
          <a:p>
            <a:pPr algn="ctr"/>
            <a:r>
              <a:rPr lang="en-US" sz="700" dirty="0" smtClean="0"/>
              <a:t>Freshmen</a:t>
            </a:r>
            <a:endParaRPr lang="en-US" sz="700" dirty="0"/>
          </a:p>
        </p:txBody>
      </p:sp>
      <p:sp>
        <p:nvSpPr>
          <p:cNvPr id="316" name="TextBox 315"/>
          <p:cNvSpPr txBox="1"/>
          <p:nvPr/>
        </p:nvSpPr>
        <p:spPr>
          <a:xfrm>
            <a:off x="5753091" y="6048345"/>
            <a:ext cx="6191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Sophomore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6438891" y="6019800"/>
            <a:ext cx="6191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Junior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600200" y="620627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2014</a:t>
            </a:r>
            <a:endParaRPr lang="en-US" sz="1000" dirty="0"/>
          </a:p>
        </p:txBody>
      </p:sp>
      <p:sp>
        <p:nvSpPr>
          <p:cNvPr id="271" name="TextBox 270"/>
          <p:cNvSpPr txBox="1"/>
          <p:nvPr/>
        </p:nvSpPr>
        <p:spPr>
          <a:xfrm>
            <a:off x="2286000" y="620627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2015</a:t>
            </a:r>
            <a:endParaRPr lang="en-US" sz="1000" dirty="0"/>
          </a:p>
        </p:txBody>
      </p:sp>
      <p:sp>
        <p:nvSpPr>
          <p:cNvPr id="272" name="TextBox 271"/>
          <p:cNvSpPr txBox="1"/>
          <p:nvPr/>
        </p:nvSpPr>
        <p:spPr>
          <a:xfrm>
            <a:off x="2971800" y="620627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2016</a:t>
            </a:r>
            <a:endParaRPr lang="en-US" sz="1000" dirty="0"/>
          </a:p>
        </p:txBody>
      </p:sp>
      <p:sp>
        <p:nvSpPr>
          <p:cNvPr id="273" name="TextBox 272"/>
          <p:cNvSpPr txBox="1"/>
          <p:nvPr/>
        </p:nvSpPr>
        <p:spPr>
          <a:xfrm>
            <a:off x="3657600" y="6216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2017</a:t>
            </a:r>
            <a:endParaRPr lang="en-US" sz="1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4343400" y="6216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2018</a:t>
            </a:r>
            <a:endParaRPr lang="en-US" sz="1000" dirty="0"/>
          </a:p>
        </p:txBody>
      </p:sp>
      <p:sp>
        <p:nvSpPr>
          <p:cNvPr id="275" name="TextBox 274"/>
          <p:cNvSpPr txBox="1"/>
          <p:nvPr/>
        </p:nvSpPr>
        <p:spPr>
          <a:xfrm>
            <a:off x="5029200" y="6216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2019</a:t>
            </a:r>
            <a:endParaRPr lang="en-US" sz="1000" dirty="0"/>
          </a:p>
        </p:txBody>
      </p:sp>
      <p:sp>
        <p:nvSpPr>
          <p:cNvPr id="286" name="TextBox 285"/>
          <p:cNvSpPr txBox="1"/>
          <p:nvPr/>
        </p:nvSpPr>
        <p:spPr>
          <a:xfrm>
            <a:off x="6400800" y="6216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2021</a:t>
            </a:r>
            <a:endParaRPr lang="en-US" sz="1000" dirty="0"/>
          </a:p>
        </p:txBody>
      </p:sp>
      <p:sp>
        <p:nvSpPr>
          <p:cNvPr id="287" name="TextBox 286"/>
          <p:cNvSpPr txBox="1"/>
          <p:nvPr/>
        </p:nvSpPr>
        <p:spPr>
          <a:xfrm>
            <a:off x="5715000" y="621643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2020</a:t>
            </a:r>
            <a:endParaRPr lang="en-US" sz="1000" dirty="0"/>
          </a:p>
        </p:txBody>
      </p:sp>
      <p:sp>
        <p:nvSpPr>
          <p:cNvPr id="375" name="TextBox 374"/>
          <p:cNvSpPr txBox="1"/>
          <p:nvPr/>
        </p:nvSpPr>
        <p:spPr>
          <a:xfrm>
            <a:off x="2312976" y="6024531"/>
            <a:ext cx="6191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9th Grade</a:t>
            </a:r>
            <a:endParaRPr lang="en-US" sz="700" dirty="0"/>
          </a:p>
        </p:txBody>
      </p:sp>
      <p:cxnSp>
        <p:nvCxnSpPr>
          <p:cNvPr id="327" name="Straight Connector 326"/>
          <p:cNvCxnSpPr/>
          <p:nvPr/>
        </p:nvCxnSpPr>
        <p:spPr>
          <a:xfrm rot="5400000">
            <a:off x="7659677" y="6386513"/>
            <a:ext cx="228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/>
          <p:cNvSpPr txBox="1"/>
          <p:nvPr/>
        </p:nvSpPr>
        <p:spPr>
          <a:xfrm>
            <a:off x="7086600" y="6214903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2022</a:t>
            </a:r>
            <a:endParaRPr lang="en-US" sz="1000" dirty="0"/>
          </a:p>
        </p:txBody>
      </p:sp>
      <p:sp>
        <p:nvSpPr>
          <p:cNvPr id="339" name="TextBox 338"/>
          <p:cNvSpPr txBox="1"/>
          <p:nvPr/>
        </p:nvSpPr>
        <p:spPr>
          <a:xfrm>
            <a:off x="7121514" y="6029316"/>
            <a:ext cx="6191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Senior</a:t>
            </a:r>
          </a:p>
        </p:txBody>
      </p:sp>
      <p:sp>
        <p:nvSpPr>
          <p:cNvPr id="500" name="TextBox 499"/>
          <p:cNvSpPr txBox="1"/>
          <p:nvPr/>
        </p:nvSpPr>
        <p:spPr>
          <a:xfrm>
            <a:off x="3852106" y="3200400"/>
            <a:ext cx="7198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SAT/ACT</a:t>
            </a:r>
          </a:p>
        </p:txBody>
      </p:sp>
      <p:sp>
        <p:nvSpPr>
          <p:cNvPr id="501" name="TextBox 500"/>
          <p:cNvSpPr txBox="1"/>
          <p:nvPr/>
        </p:nvSpPr>
        <p:spPr>
          <a:xfrm>
            <a:off x="4080706" y="2810540"/>
            <a:ext cx="719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College Applications</a:t>
            </a:r>
            <a:endParaRPr lang="en-US" sz="800" b="1" dirty="0"/>
          </a:p>
        </p:txBody>
      </p:sp>
      <p:cxnSp>
        <p:nvCxnSpPr>
          <p:cNvPr id="503" name="Straight Connector 502"/>
          <p:cNvCxnSpPr/>
          <p:nvPr/>
        </p:nvCxnSpPr>
        <p:spPr>
          <a:xfrm>
            <a:off x="4419600" y="3075074"/>
            <a:ext cx="0" cy="4953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File:University of Maryland Seal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44213"/>
            <a:ext cx="514297" cy="41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DeVry Inc. (NYSE:DV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350" y="4753150"/>
            <a:ext cx="428450" cy="31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raduatio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16333"/>
            <a:ext cx="483445" cy="35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ncb1sd01009\home2\msd0017\desktop\NCM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3607696"/>
            <a:ext cx="406400" cy="39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Toyota Priu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40902"/>
            <a:ext cx="542925" cy="34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www.midpennconference.org/picts/Mascots/cedar%20cliff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3600674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0" name="Straight Connector 139"/>
          <p:cNvCxnSpPr/>
          <p:nvPr/>
        </p:nvCxnSpPr>
        <p:spPr>
          <a:xfrm>
            <a:off x="4267200" y="3337246"/>
            <a:ext cx="0" cy="2441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5029200" y="3124200"/>
            <a:ext cx="0" cy="4953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657600" y="3333750"/>
            <a:ext cx="0" cy="2476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352800" y="3092678"/>
            <a:ext cx="7198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Job/License</a:t>
            </a:r>
            <a:endParaRPr lang="en-US" sz="800" b="1" dirty="0"/>
          </a:p>
        </p:txBody>
      </p:sp>
      <p:pic>
        <p:nvPicPr>
          <p:cNvPr id="1043" name="Picture 19" descr="McDonald's®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33048"/>
            <a:ext cx="378697" cy="32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8" name="Straight Connector 147"/>
          <p:cNvCxnSpPr/>
          <p:nvPr/>
        </p:nvCxnSpPr>
        <p:spPr>
          <a:xfrm>
            <a:off x="5257800" y="3333750"/>
            <a:ext cx="0" cy="2476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995106" y="3048000"/>
            <a:ext cx="719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Post </a:t>
            </a:r>
            <a:r>
              <a:rPr lang="en-US" sz="800" b="1" dirty="0"/>
              <a:t>H</a:t>
            </a:r>
            <a:r>
              <a:rPr lang="en-US" sz="800" b="1" dirty="0" smtClean="0"/>
              <a:t>igh School</a:t>
            </a:r>
            <a:endParaRPr lang="en-US" sz="800" b="1" dirty="0"/>
          </a:p>
        </p:txBody>
      </p:sp>
      <p:pic>
        <p:nvPicPr>
          <p:cNvPr id="1026" name="Picture 2" descr="http://ts1.mm.bing.net/th?id=HN.608028998636208537&amp;pid=1.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97452"/>
            <a:ext cx="514286" cy="42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6" name="Straight Connector 125"/>
          <p:cNvCxnSpPr/>
          <p:nvPr/>
        </p:nvCxnSpPr>
        <p:spPr>
          <a:xfrm>
            <a:off x="3962400" y="3162300"/>
            <a:ext cx="0" cy="40807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3623506" y="2861846"/>
            <a:ext cx="719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PRE SAT/ACT</a:t>
            </a:r>
          </a:p>
        </p:txBody>
      </p:sp>
      <p:pic>
        <p:nvPicPr>
          <p:cNvPr id="19" name="Picture 2" descr="http://www.pubzi.com/f/lg-1-to-3-Arrows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17636" y="3631366"/>
            <a:ext cx="487573" cy="35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http://ts1.mm.bing.net/th?id=HN.608028998636208537&amp;pid=1.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047" y="3276600"/>
            <a:ext cx="352753" cy="29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10" descr="DeVry Inc. (NYSE:DV)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219" y="3678057"/>
            <a:ext cx="322669" cy="28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File:University of Maryland Seal.svg">
            <a:hlinkClick r:id="rId2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219" y="3989321"/>
            <a:ext cx="341581" cy="27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173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Michael Sanford</dc:creator>
  <cp:lastModifiedBy>Bonsell, Dawn DLA CIV DISTRIBUTION</cp:lastModifiedBy>
  <cp:revision>130</cp:revision>
  <cp:lastPrinted>2015-01-07T17:16:23Z</cp:lastPrinted>
  <dcterms:created xsi:type="dcterms:W3CDTF">2011-04-14T12:02:48Z</dcterms:created>
  <dcterms:modified xsi:type="dcterms:W3CDTF">2015-12-11T15:42:37Z</dcterms:modified>
</cp:coreProperties>
</file>