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248A-417B-479D-A312-ED6500169203}" type="datetime1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RANCHO CHACXUL S.A. DE C.V - info@ranchochacxul.com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486A6-0BA0-49E7-B1A9-B79322ADF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96183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C4852D-9D81-492A-AC59-241A11FAE068}" type="datetime1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RANCHO CHACXUL S.A. DE C.V - info@ranchochacxul.com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A70CFC-1E7E-442B-BCBA-C9F7586CF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78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randomBar dir="vert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RANCHO CHACXUL S.A. DE C.V - info@ranchochacxul.com</a:t>
            </a:r>
            <a:endParaRPr lang="en-US"/>
          </a:p>
        </p:txBody>
      </p:sp>
      <p:pic>
        <p:nvPicPr>
          <p:cNvPr id="23555" name="Picture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6"/>
          <a:stretch>
            <a:fillRect/>
          </a:stretch>
        </p:blipFill>
        <p:spPr bwMode="auto">
          <a:xfrm>
            <a:off x="1219200" y="0"/>
            <a:ext cx="6291263" cy="621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437404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Retrospect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20 2017 spanish english Brochure</dc:title>
  <dc:creator/>
  <dc:description/>
  <cp:lastModifiedBy/>
  <cp:revision>1</cp:revision>
  <dcterms:created xsi:type="dcterms:W3CDTF">2013-05-19T20:45:42Z</dcterms:created>
  <dcterms:modified xsi:type="dcterms:W3CDTF">2017-02-25T01:01:48Z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2 20 2017 spanish english Brochure</vt:lpwstr>
  </property>
  <property fmtid="{D5CDD505-2E9C-101B-9397-08002B2CF9AE}" pid="3" name="SlideDescription">
    <vt:lpwstr/>
  </property>
</Properties>
</file>