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56BD-739E-4306-AC2F-85729D189C46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0861D-924A-40D8-BB8E-74712FDF5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RANCHO CHACXUL S.A DE C.V - info@ranchochacxul.com</a:t>
            </a:r>
          </a:p>
        </p:txBody>
      </p:sp>
    </p:spTree>
    <p:extLst>
      <p:ext uri="{BB962C8B-B14F-4D97-AF65-F5344CB8AC3E}">
        <p14:creationId xmlns:p14="http://schemas.microsoft.com/office/powerpoint/2010/main" val="401556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C55F-55D4-428A-AE78-68DB21E21839}" type="datetime1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RANCHO CHACXUL S.A. DE C.V - info@ranchochacxul.com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941D-CFBC-4F60-BF4E-6E05A4C19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156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C4852D-9D81-492A-AC59-241A11FAE068}" type="datetime1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RANCHO CHACXUL S.A. DE C.V - info@ranchochacxul.com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A70CFC-1E7E-442B-BCBA-C9F7586C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Bar dir="vert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00" y="572315"/>
            <a:ext cx="4033168" cy="58108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48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7"/>
          <a:stretch>
            <a:fillRect/>
          </a:stretch>
        </p:blipFill>
        <p:spPr bwMode="auto">
          <a:xfrm>
            <a:off x="5767388" y="2414588"/>
            <a:ext cx="33940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RANCHO CHACXUL S.A. DE C.V - info@ranchochacxul.com</a:t>
            </a:r>
          </a:p>
        </p:txBody>
      </p:sp>
      <p:pic>
        <p:nvPicPr>
          <p:cNvPr id="5" name="Picture 4" descr="IMG01447-20100810-174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661" y="3808350"/>
            <a:ext cx="2848059" cy="25881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35400" y="4016375"/>
            <a:ext cx="17399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AVAILABLE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365 DAYS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0" y="6276975"/>
            <a:ext cx="484188" cy="56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534400" y="6276975"/>
            <a:ext cx="484188" cy="56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383" y="93420"/>
            <a:ext cx="7543800" cy="591737"/>
          </a:xfrm>
          <a:extLst/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  <a:ea typeface="ＭＳ Ｐゴシック" charset="0"/>
                <a:cs typeface="Times New Roman" charset="0"/>
              </a:rPr>
              <a:t>Limon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  <a:ea typeface="ＭＳ Ｐゴシック" charset="0"/>
                <a:cs typeface="Times New Roman" charset="0"/>
              </a:rPr>
              <a:t>Persa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  <a:ea typeface="ＭＳ Ｐゴシック" charset="0"/>
                <a:cs typeface="Times New Roman" charset="0"/>
              </a:rPr>
              <a:t>/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  <a:ea typeface="ＭＳ Ｐゴシック" charset="0"/>
                <a:cs typeface="Times New Roman" charset="0"/>
              </a:rPr>
              <a:t>Persian Limes</a:t>
            </a:r>
          </a:p>
        </p:txBody>
      </p:sp>
      <p:pic>
        <p:nvPicPr>
          <p:cNvPr id="2049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57175"/>
            <a:ext cx="15367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10" y="477349"/>
            <a:ext cx="4860962" cy="61647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53" y="-48018"/>
            <a:ext cx="4310229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" t="33913" r="906" b="5556"/>
          <a:stretch/>
        </p:blipFill>
        <p:spPr>
          <a:xfrm>
            <a:off x="-80411" y="2319685"/>
            <a:ext cx="4006343" cy="43297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70" y="863916"/>
            <a:ext cx="3556810" cy="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2481"/>
      </p:ext>
    </p:extLst>
  </p:cSld>
  <p:clrMapOvr>
    <a:masterClrMapping/>
  </p:clrMapOvr>
  <p:transition spd="slow" advTm="871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Calibri Light</vt:lpstr>
      <vt:lpstr>Times New Roman</vt:lpstr>
      <vt:lpstr>Retrospect</vt:lpstr>
      <vt:lpstr>Limon Persa / Persian Limes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20 2017 spanish english Brochure</dc:title>
  <dc:creator/>
  <dc:description>Limon Persa / Persian Limes</dc:description>
  <cp:lastModifiedBy/>
  <cp:revision>1</cp:revision>
  <dcterms:created xsi:type="dcterms:W3CDTF">2013-05-19T20:45:42Z</dcterms:created>
  <dcterms:modified xsi:type="dcterms:W3CDTF">2017-02-25T01:01:47Z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 20 2017 spanish english Brochure</vt:lpwstr>
  </property>
  <property fmtid="{D5CDD505-2E9C-101B-9397-08002B2CF9AE}" pid="3" name="SlideDescription">
    <vt:lpwstr>Limon Persa / Persian Limes</vt:lpwstr>
  </property>
</Properties>
</file>