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2" r:id="rId7"/>
    <p:sldId id="261" r:id="rId8"/>
    <p:sldId id="264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1135" y="2149150"/>
            <a:ext cx="8596313" cy="1320800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/>
              <a:t>Nature Trail over one mile long in quiet Tampa sub division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801284615"/>
      </p:ext>
    </p:extLst>
  </p:cSld>
  <p:clrMapOvr>
    <a:masterClrMapping/>
  </p:clrMapOvr>
  <p:transition spd="slow" advTm="392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588" y="0"/>
            <a:ext cx="385482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20290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958">
        <p:split orient="vert"/>
      </p:transition>
    </mc:Choice>
    <mc:Fallback>
      <p:transition spd="slow" advTm="395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5657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5657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9749388"/>
      </p:ext>
    </p:extLst>
  </p:cSld>
  <p:clrMapOvr>
    <a:masterClrMapping/>
  </p:clrMapOvr>
  <p:transition spd="slow" advTm="4068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565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5657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5657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35222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918">
        <p:split orient="vert"/>
      </p:transition>
    </mc:Choice>
    <mc:Fallback>
      <p:transition spd="slow" advTm="391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5657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5657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35544541"/>
      </p:ext>
    </p:extLst>
  </p:cSld>
  <p:clrMapOvr>
    <a:masterClrMapping/>
  </p:clrMapOvr>
  <p:transition spd="slow" advTm="4098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390479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4163">
        <p15:prstTrans prst="fallOver"/>
      </p:transition>
    </mc:Choice>
    <mc:Fallback>
      <p:transition spd="slow" advTm="41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92D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751561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888">
        <p15:prstTrans prst="drape"/>
      </p:transition>
    </mc:Choice>
    <mc:Fallback>
      <p:transition spd="slow" advTm="38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40429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4099">
        <p15:prstTrans prst="curtains"/>
      </p:transition>
    </mc:Choice>
    <mc:Fallback>
      <p:transition spd="slow" advTm="409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588" y="0"/>
            <a:ext cx="385482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907666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4511">
        <p15:prstTrans prst="prestige"/>
      </p:transition>
    </mc:Choice>
    <mc:Fallback>
      <p:transition spd="slow" advTm="45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588" y="0"/>
            <a:ext cx="385482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060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069">
        <p14:reveal/>
      </p:transition>
    </mc:Choice>
    <mc:Fallback>
      <p:transition spd="slow" advTm="40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61</TotalTime>
  <Words>11</Words>
  <Application>Microsoft Office PowerPoint</Application>
  <PresentationFormat>Widescreen</PresentationFormat>
  <Paragraphs>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Facet</vt:lpstr>
      <vt:lpstr>Nature Trail over one mile long in quiet Tampa sub division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aperkins</dc:creator>
  <cp:lastModifiedBy>aperkins</cp:lastModifiedBy>
  <cp:revision>7</cp:revision>
  <dcterms:created xsi:type="dcterms:W3CDTF">2017-06-16T17:07:21Z</dcterms:created>
  <dcterms:modified xsi:type="dcterms:W3CDTF">2017-06-16T18:09:12Z</dcterms:modified>
</cp:coreProperties>
</file>