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>
      <p:cViewPr varScale="1">
        <p:scale>
          <a:sx n="64" d="100"/>
          <a:sy n="6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6D39-F1A1-4E8B-8DB2-F0BD4A46A633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92F1-9F63-4B31-804D-D2CCE2C3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6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6D39-F1A1-4E8B-8DB2-F0BD4A46A633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92F1-9F63-4B31-804D-D2CCE2C3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8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6D39-F1A1-4E8B-8DB2-F0BD4A46A633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92F1-9F63-4B31-804D-D2CCE2C3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7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6D39-F1A1-4E8B-8DB2-F0BD4A46A633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92F1-9F63-4B31-804D-D2CCE2C3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3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6D39-F1A1-4E8B-8DB2-F0BD4A46A633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92F1-9F63-4B31-804D-D2CCE2C3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9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6D39-F1A1-4E8B-8DB2-F0BD4A46A633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92F1-9F63-4B31-804D-D2CCE2C3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4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6D39-F1A1-4E8B-8DB2-F0BD4A46A633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92F1-9F63-4B31-804D-D2CCE2C3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6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6D39-F1A1-4E8B-8DB2-F0BD4A46A633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92F1-9F63-4B31-804D-D2CCE2C3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0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6D39-F1A1-4E8B-8DB2-F0BD4A46A633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92F1-9F63-4B31-804D-D2CCE2C3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6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6D39-F1A1-4E8B-8DB2-F0BD4A46A633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92F1-9F63-4B31-804D-D2CCE2C3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2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6D39-F1A1-4E8B-8DB2-F0BD4A46A633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92F1-9F63-4B31-804D-D2CCE2C3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8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33000">
              <a:schemeClr val="bg2">
                <a:tint val="40000"/>
                <a:satMod val="350000"/>
              </a:schemeClr>
            </a:gs>
            <a:gs pos="49000">
              <a:srgbClr val="B5C2E1"/>
            </a:gs>
            <a:gs pos="6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C6D39-F1A1-4E8B-8DB2-F0BD4A46A633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592F1-9F63-4B31-804D-D2CCE2C3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862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DAWNS House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sz="2700" dirty="0">
                <a:solidFill>
                  <a:schemeClr val="bg1"/>
                </a:solidFill>
              </a:rPr>
              <a:t>irectly</a:t>
            </a:r>
            <a:r>
              <a:rPr lang="en-US" dirty="0">
                <a:solidFill>
                  <a:schemeClr val="bg1"/>
                </a:solidFill>
              </a:rPr>
              <a:t> A</a:t>
            </a:r>
            <a:r>
              <a:rPr lang="en-US" sz="2700" dirty="0">
                <a:solidFill>
                  <a:schemeClr val="bg1"/>
                </a:solidFill>
              </a:rPr>
              <a:t>ssisting</a:t>
            </a:r>
            <a:r>
              <a:rPr lang="en-US" dirty="0">
                <a:solidFill>
                  <a:schemeClr val="bg1"/>
                </a:solidFill>
              </a:rPr>
              <a:t> W</a:t>
            </a:r>
            <a:r>
              <a:rPr lang="en-US" sz="2700" dirty="0">
                <a:solidFill>
                  <a:schemeClr val="bg1"/>
                </a:solidFill>
              </a:rPr>
              <a:t>omen</a:t>
            </a:r>
            <a:r>
              <a:rPr lang="en-US" dirty="0">
                <a:solidFill>
                  <a:schemeClr val="bg1"/>
                </a:solidFill>
              </a:rPr>
              <a:t> N</a:t>
            </a:r>
            <a:r>
              <a:rPr lang="en-US" sz="2700" dirty="0">
                <a:solidFill>
                  <a:schemeClr val="bg1"/>
                </a:solidFill>
              </a:rPr>
              <a:t>ewly</a:t>
            </a:r>
            <a:r>
              <a:rPr lang="en-US" dirty="0">
                <a:solidFill>
                  <a:schemeClr val="bg1"/>
                </a:solidFill>
              </a:rPr>
              <a:t> S</a:t>
            </a:r>
            <a:r>
              <a:rPr lang="en-US" sz="2700" dirty="0">
                <a:solidFill>
                  <a:schemeClr val="bg1"/>
                </a:solidFill>
              </a:rPr>
              <a:t>ober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454" y="1524000"/>
            <a:ext cx="845820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MISSION: To provide Safe, Compassionate Sober Housing for Displaced Addicts and Alcoholics in our Community. By means of a guided, structured program that gains successful results.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1 Home/8 beds, In Bend 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</a:rPr>
              <a:t> 76 Women Served/Housed in 23 Months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2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5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6295">
        <p14:reveal/>
      </p:transition>
    </mc:Choice>
    <mc:Fallback xmlns="">
      <p:transition spd="slow" advTm="7629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05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Making an Impact in our Community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219200"/>
            <a:ext cx="8686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 100% were either homeless/unemployed/below poverty level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 88% Acquired employment within the first 30 days at DAWNS House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 DAWNS House is the Only public sober living facility in Central Oregon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 86% of all crime in CO is drug/alcohol related</a:t>
            </a:r>
          </a:p>
          <a:p>
            <a:r>
              <a:rPr lang="en-US" sz="3200" dirty="0">
                <a:solidFill>
                  <a:schemeClr val="bg1"/>
                </a:solidFill>
              </a:rPr>
              <a:t>(Oregon.gov)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DAWNS House has stopped criminal recidivism in 75%  of our program residents.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4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5475">
        <p14:reveal/>
      </p:transition>
    </mc:Choice>
    <mc:Fallback xmlns="">
      <p:transition spd="slow" advTm="7547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Lynette: A DAWNS House Alumni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4419600" cy="3200400"/>
          </a:xfrm>
        </p:spPr>
        <p:txBody>
          <a:bodyPr>
            <a:normAutofit fontScale="77500" lnSpcReduction="20000"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THEN: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Addicted to Methamphetamine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 Two Time Felon and multiple        arrests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 Homeless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 Unemployed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 Lost Children due to drug use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57600"/>
            <a:ext cx="4040188" cy="29718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76200"/>
            <a:ext cx="4343400" cy="45720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NOW:</a:t>
            </a:r>
            <a:endParaRPr lang="en-US" sz="18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bg1"/>
                </a:solidFill>
              </a:rPr>
              <a:t> Years Clean &amp; Sober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bg1"/>
                </a:solidFill>
              </a:rPr>
              <a:t>Obtained Drivers license and a car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bg1"/>
                </a:solidFill>
              </a:rPr>
              <a:t>Employed as addictions counselor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bg1"/>
                </a:solidFill>
              </a:rPr>
              <a:t>Reunited with children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bg1"/>
                </a:solidFill>
              </a:rPr>
              <a:t>Successfully completed the DAWNS House program and transitioned into independent living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657600"/>
            <a:ext cx="4041775" cy="2944773"/>
          </a:xfrm>
        </p:spPr>
      </p:pic>
    </p:spTree>
    <p:extLst>
      <p:ext uri="{BB962C8B-B14F-4D97-AF65-F5344CB8AC3E}">
        <p14:creationId xmlns:p14="http://schemas.microsoft.com/office/powerpoint/2010/main" val="130644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36200">
        <p14:reveal/>
      </p:transition>
    </mc:Choice>
    <mc:Fallback xmlns="">
      <p:transition spd="slow" advTm="362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Cheri: DAWNS House Alumni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23622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THEN: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Multiple Felony's with 4 separate prison sentences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Unemployed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Lost child due to addiction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Over 30 arrests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Addicted to Meth/Heroin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95400"/>
            <a:ext cx="4041775" cy="24384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NOW: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 years sober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Reunited with son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Working in the recovery field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Obtained License &amp; Vehicle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Role model/mentor to women in DAWNS House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505200"/>
            <a:ext cx="4344988" cy="3124200"/>
          </a:xfrm>
        </p:spPr>
      </p:pic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581400"/>
            <a:ext cx="4038600" cy="3088945"/>
          </a:xfrm>
        </p:spPr>
      </p:pic>
    </p:spTree>
    <p:extLst>
      <p:ext uri="{BB962C8B-B14F-4D97-AF65-F5344CB8AC3E}">
        <p14:creationId xmlns:p14="http://schemas.microsoft.com/office/powerpoint/2010/main" val="37655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40890">
        <p14:reveal/>
      </p:transition>
    </mc:Choice>
    <mc:Fallback xmlns="">
      <p:transition spd="slow" advTm="4089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474</TotalTime>
  <Words>249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DAWNS House Directly Assisting Women Newly Sober</vt:lpstr>
      <vt:lpstr>Making an Impact in our Community</vt:lpstr>
      <vt:lpstr> Lynette: A DAWNS House Alumni  </vt:lpstr>
      <vt:lpstr>Cheri: DAWNS House Alumni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holland</dc:creator>
  <cp:lastModifiedBy>Dawn Holland</cp:lastModifiedBy>
  <cp:revision>49</cp:revision>
  <dcterms:created xsi:type="dcterms:W3CDTF">2017-03-28T00:01:17Z</dcterms:created>
  <dcterms:modified xsi:type="dcterms:W3CDTF">2023-11-08T22:32:03Z</dcterms:modified>
</cp:coreProperties>
</file>