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"/>
  </p:notesMasterIdLst>
  <p:sldIdLst>
    <p:sldId id="286" r:id="rId3"/>
    <p:sldId id="287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ED6"/>
    <a:srgbClr val="D5FFE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6" autoAdjust="0"/>
    <p:restoredTop sz="94660"/>
  </p:normalViewPr>
  <p:slideViewPr>
    <p:cSldViewPr>
      <p:cViewPr varScale="1">
        <p:scale>
          <a:sx n="95" d="100"/>
          <a:sy n="95" d="100"/>
        </p:scale>
        <p:origin x="9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88A8B-60D4-43B9-BE6D-6BBE27A97B0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FBD37-141F-41F8-8424-39265B7FBE5F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5B9F16CE-A64D-4FEA-8E68-A3B247BE87F8}" type="parTrans" cxnId="{7A8ECA78-93D6-470D-BFA7-E171F4B4002D}">
      <dgm:prSet/>
      <dgm:spPr/>
      <dgm:t>
        <a:bodyPr/>
        <a:lstStyle/>
        <a:p>
          <a:endParaRPr lang="en-US"/>
        </a:p>
      </dgm:t>
    </dgm:pt>
    <dgm:pt modelId="{DB7149C3-179D-4735-99E4-0A76D60CAA6C}" type="sibTrans" cxnId="{7A8ECA78-93D6-470D-BFA7-E171F4B4002D}">
      <dgm:prSet/>
      <dgm:spPr/>
      <dgm:t>
        <a:bodyPr/>
        <a:lstStyle/>
        <a:p>
          <a:endParaRPr lang="en-US"/>
        </a:p>
      </dgm:t>
    </dgm:pt>
    <dgm:pt modelId="{939752FA-CAA8-4CB6-8474-CF4F53C2128C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7ADBA86B-63DA-46F1-BA19-D994C4BDB0F8}" type="parTrans" cxnId="{69561B4A-7209-4ED4-955A-CD0AB9EFF276}">
      <dgm:prSet/>
      <dgm:spPr/>
      <dgm:t>
        <a:bodyPr/>
        <a:lstStyle/>
        <a:p>
          <a:endParaRPr lang="en-US"/>
        </a:p>
      </dgm:t>
    </dgm:pt>
    <dgm:pt modelId="{674B2403-4E6F-4BEF-BEA0-CF6E13310611}" type="sibTrans" cxnId="{69561B4A-7209-4ED4-955A-CD0AB9EFF276}">
      <dgm:prSet/>
      <dgm:spPr/>
      <dgm:t>
        <a:bodyPr/>
        <a:lstStyle/>
        <a:p>
          <a:endParaRPr lang="en-US"/>
        </a:p>
      </dgm:t>
    </dgm:pt>
    <dgm:pt modelId="{71661860-4FE0-418F-94BC-F02C0E3F4124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FD2FFCEC-2214-4CFA-BAE1-5856B95DE70D}" type="parTrans" cxnId="{B3F29720-02DD-4A98-9C03-6B89FB059CEC}">
      <dgm:prSet/>
      <dgm:spPr/>
      <dgm:t>
        <a:bodyPr/>
        <a:lstStyle/>
        <a:p>
          <a:endParaRPr lang="en-US"/>
        </a:p>
      </dgm:t>
    </dgm:pt>
    <dgm:pt modelId="{89910C06-4C00-43CA-BBAD-39D05244792D}" type="sibTrans" cxnId="{B3F29720-02DD-4A98-9C03-6B89FB059CEC}">
      <dgm:prSet/>
      <dgm:spPr/>
      <dgm:t>
        <a:bodyPr/>
        <a:lstStyle/>
        <a:p>
          <a:endParaRPr lang="en-US"/>
        </a:p>
      </dgm:t>
    </dgm:pt>
    <dgm:pt modelId="{C229D448-9E44-4F5C-8403-C1394F925F25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0CC4141A-CD76-45EB-B91E-0E5DB0FBF4CF}" type="parTrans" cxnId="{3E9E7E10-BD01-42B7-9893-B33657BC4A53}">
      <dgm:prSet/>
      <dgm:spPr/>
      <dgm:t>
        <a:bodyPr/>
        <a:lstStyle/>
        <a:p>
          <a:endParaRPr lang="en-US"/>
        </a:p>
      </dgm:t>
    </dgm:pt>
    <dgm:pt modelId="{5277FDEC-83F6-47F9-AEA8-DB82B0345E1D}" type="sibTrans" cxnId="{3E9E7E10-BD01-42B7-9893-B33657BC4A53}">
      <dgm:prSet/>
      <dgm:spPr/>
      <dgm:t>
        <a:bodyPr/>
        <a:lstStyle/>
        <a:p>
          <a:endParaRPr lang="en-US"/>
        </a:p>
      </dgm:t>
    </dgm:pt>
    <dgm:pt modelId="{BC36A270-92E4-49A2-B684-F060929965F3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5CADF545-E466-4D72-9E46-C3588604FFAB}" type="parTrans" cxnId="{27086B1D-4D77-4509-9D56-3A0C60E6B61E}">
      <dgm:prSet/>
      <dgm:spPr/>
      <dgm:t>
        <a:bodyPr/>
        <a:lstStyle/>
        <a:p>
          <a:endParaRPr lang="en-US"/>
        </a:p>
      </dgm:t>
    </dgm:pt>
    <dgm:pt modelId="{9A00B09C-14AC-4B88-95E9-39B870F4FF9E}" type="sibTrans" cxnId="{27086B1D-4D77-4509-9D56-3A0C60E6B61E}">
      <dgm:prSet/>
      <dgm:spPr/>
      <dgm:t>
        <a:bodyPr/>
        <a:lstStyle/>
        <a:p>
          <a:endParaRPr lang="en-US"/>
        </a:p>
      </dgm:t>
    </dgm:pt>
    <dgm:pt modelId="{81FD64CF-D72E-4625-8035-38332C6F8335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9E055EA5-B1A3-45EC-85CF-C09BEDF33858}" type="parTrans" cxnId="{8647C8EB-0DB4-4F71-A692-D3A04B31FE6F}">
      <dgm:prSet/>
      <dgm:spPr/>
      <dgm:t>
        <a:bodyPr/>
        <a:lstStyle/>
        <a:p>
          <a:endParaRPr lang="en-US"/>
        </a:p>
      </dgm:t>
    </dgm:pt>
    <dgm:pt modelId="{9D061126-587F-468F-8CD5-0CAEABFC5F16}" type="sibTrans" cxnId="{8647C8EB-0DB4-4F71-A692-D3A04B31FE6F}">
      <dgm:prSet/>
      <dgm:spPr/>
      <dgm:t>
        <a:bodyPr/>
        <a:lstStyle/>
        <a:p>
          <a:endParaRPr lang="en-US"/>
        </a:p>
      </dgm:t>
    </dgm:pt>
    <dgm:pt modelId="{AC067845-0E85-4776-B776-DCED04D61BC6}">
      <dgm:prSet phldrT="[Text]"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4E93BE26-A51A-4D11-9C00-04F9BCD972F0}" type="parTrans" cxnId="{C748DF55-7A5D-4AD7-9D39-CB78AE162589}">
      <dgm:prSet/>
      <dgm:spPr/>
      <dgm:t>
        <a:bodyPr/>
        <a:lstStyle/>
        <a:p>
          <a:endParaRPr lang="en-US"/>
        </a:p>
      </dgm:t>
    </dgm:pt>
    <dgm:pt modelId="{9AC30F40-18FE-4FE7-BAE0-7490E939BB41}" type="sibTrans" cxnId="{C748DF55-7A5D-4AD7-9D39-CB78AE162589}">
      <dgm:prSet/>
      <dgm:spPr/>
      <dgm:t>
        <a:bodyPr/>
        <a:lstStyle/>
        <a:p>
          <a:endParaRPr lang="en-US"/>
        </a:p>
      </dgm:t>
    </dgm:pt>
    <dgm:pt modelId="{9E9C401B-069B-4BFD-97CE-27621E648B06}">
      <dgm:prSet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527485AB-538B-4052-9EDC-705B0F4B16D9}" type="parTrans" cxnId="{46ED3EC1-D583-4AA1-83B6-21DA7452A30B}">
      <dgm:prSet/>
      <dgm:spPr/>
      <dgm:t>
        <a:bodyPr/>
        <a:lstStyle/>
        <a:p>
          <a:endParaRPr lang="en-US"/>
        </a:p>
      </dgm:t>
    </dgm:pt>
    <dgm:pt modelId="{97A547EA-DFBD-4666-9C7A-C25132E0B423}" type="sibTrans" cxnId="{46ED3EC1-D583-4AA1-83B6-21DA7452A30B}">
      <dgm:prSet/>
      <dgm:spPr/>
      <dgm:t>
        <a:bodyPr/>
        <a:lstStyle/>
        <a:p>
          <a:endParaRPr lang="en-US"/>
        </a:p>
      </dgm:t>
    </dgm:pt>
    <dgm:pt modelId="{D3F2A192-7475-420A-BD3F-3C35995FD514}">
      <dgm:prSet custT="1"/>
      <dgm:spPr/>
      <dgm:t>
        <a:bodyPr/>
        <a:lstStyle/>
        <a:p>
          <a:r>
            <a:rPr lang="en-US" sz="1400" dirty="0"/>
            <a:t>Role</a:t>
          </a:r>
        </a:p>
      </dgm:t>
    </dgm:pt>
    <dgm:pt modelId="{3D92F59E-792F-48D4-B2BC-8107B7AA0ACD}" type="parTrans" cxnId="{10D48B3A-CBFD-4817-9293-48F328DA04CA}">
      <dgm:prSet/>
      <dgm:spPr/>
      <dgm:t>
        <a:bodyPr/>
        <a:lstStyle/>
        <a:p>
          <a:endParaRPr lang="en-US"/>
        </a:p>
      </dgm:t>
    </dgm:pt>
    <dgm:pt modelId="{AA7306BF-BB6F-4B17-BC9E-3D863EA2ACE7}" type="sibTrans" cxnId="{10D48B3A-CBFD-4817-9293-48F328DA04CA}">
      <dgm:prSet/>
      <dgm:spPr/>
      <dgm:t>
        <a:bodyPr/>
        <a:lstStyle/>
        <a:p>
          <a:endParaRPr lang="en-US"/>
        </a:p>
      </dgm:t>
    </dgm:pt>
    <dgm:pt modelId="{8F2C2FC9-63BC-4693-9EB9-2A3C455BF6DE}" type="pres">
      <dgm:prSet presAssocID="{60188A8B-60D4-43B9-BE6D-6BBE27A97B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81878B-57CC-4F13-9741-79002801ED76}" type="pres">
      <dgm:prSet presAssocID="{174FBD37-141F-41F8-8424-39265B7FBE5F}" presName="root1" presStyleCnt="0"/>
      <dgm:spPr/>
    </dgm:pt>
    <dgm:pt modelId="{348E8512-74B7-4F82-8171-3E0E537EAAED}" type="pres">
      <dgm:prSet presAssocID="{174FBD37-141F-41F8-8424-39265B7FBE5F}" presName="LevelOneTextNode" presStyleLbl="node0" presStyleIdx="0" presStyleCnt="1" custScaleX="202345" custLinFactX="-15949" custLinFactNeighborX="-100000">
        <dgm:presLayoutVars>
          <dgm:chPref val="3"/>
        </dgm:presLayoutVars>
      </dgm:prSet>
      <dgm:spPr/>
    </dgm:pt>
    <dgm:pt modelId="{5BA09788-CDE4-4DDE-96EE-9A9989D0599B}" type="pres">
      <dgm:prSet presAssocID="{174FBD37-141F-41F8-8424-39265B7FBE5F}" presName="level2hierChild" presStyleCnt="0"/>
      <dgm:spPr/>
    </dgm:pt>
    <dgm:pt modelId="{836ECD5F-DEF4-4AA5-8E2D-F3F68F880768}" type="pres">
      <dgm:prSet presAssocID="{7ADBA86B-63DA-46F1-BA19-D994C4BDB0F8}" presName="conn2-1" presStyleLbl="parChTrans1D2" presStyleIdx="0" presStyleCnt="4"/>
      <dgm:spPr/>
    </dgm:pt>
    <dgm:pt modelId="{26C2273B-C643-4767-9BD7-3DB147C83C09}" type="pres">
      <dgm:prSet presAssocID="{7ADBA86B-63DA-46F1-BA19-D994C4BDB0F8}" presName="connTx" presStyleLbl="parChTrans1D2" presStyleIdx="0" presStyleCnt="4"/>
      <dgm:spPr/>
    </dgm:pt>
    <dgm:pt modelId="{C17F2C49-6692-4D37-B553-BDBF72D0C071}" type="pres">
      <dgm:prSet presAssocID="{939752FA-CAA8-4CB6-8474-CF4F53C2128C}" presName="root2" presStyleCnt="0"/>
      <dgm:spPr/>
    </dgm:pt>
    <dgm:pt modelId="{AB1E5742-B154-4A3C-BAE9-2E43C63E5C3C}" type="pres">
      <dgm:prSet presAssocID="{939752FA-CAA8-4CB6-8474-CF4F53C2128C}" presName="LevelTwoTextNode" presStyleLbl="node2" presStyleIdx="0" presStyleCnt="4" custScaleX="205000">
        <dgm:presLayoutVars>
          <dgm:chPref val="3"/>
        </dgm:presLayoutVars>
      </dgm:prSet>
      <dgm:spPr/>
    </dgm:pt>
    <dgm:pt modelId="{84AF458E-9EDB-4B96-9EE8-E890D411DD48}" type="pres">
      <dgm:prSet presAssocID="{939752FA-CAA8-4CB6-8474-CF4F53C2128C}" presName="level3hierChild" presStyleCnt="0"/>
      <dgm:spPr/>
    </dgm:pt>
    <dgm:pt modelId="{7EEB9E3C-6384-477D-844D-E156993EA6F0}" type="pres">
      <dgm:prSet presAssocID="{FD2FFCEC-2214-4CFA-BAE1-5856B95DE70D}" presName="conn2-1" presStyleLbl="parChTrans1D3" presStyleIdx="0" presStyleCnt="4"/>
      <dgm:spPr/>
    </dgm:pt>
    <dgm:pt modelId="{18097FB6-2AE5-4832-A273-58388EC4087C}" type="pres">
      <dgm:prSet presAssocID="{FD2FFCEC-2214-4CFA-BAE1-5856B95DE70D}" presName="connTx" presStyleLbl="parChTrans1D3" presStyleIdx="0" presStyleCnt="4"/>
      <dgm:spPr/>
    </dgm:pt>
    <dgm:pt modelId="{3C97AE79-98E3-43A7-819F-8A3604158028}" type="pres">
      <dgm:prSet presAssocID="{71661860-4FE0-418F-94BC-F02C0E3F4124}" presName="root2" presStyleCnt="0"/>
      <dgm:spPr/>
    </dgm:pt>
    <dgm:pt modelId="{72CF20EA-B332-435E-8BAF-DD417CCCC0AC}" type="pres">
      <dgm:prSet presAssocID="{71661860-4FE0-418F-94BC-F02C0E3F4124}" presName="LevelTwoTextNode" presStyleLbl="node3" presStyleIdx="0" presStyleCnt="4" custScaleX="198801" custLinFactNeighborX="89618">
        <dgm:presLayoutVars>
          <dgm:chPref val="3"/>
        </dgm:presLayoutVars>
      </dgm:prSet>
      <dgm:spPr/>
    </dgm:pt>
    <dgm:pt modelId="{0C9422F2-A62C-4F8A-B247-F54B244CE268}" type="pres">
      <dgm:prSet presAssocID="{71661860-4FE0-418F-94BC-F02C0E3F4124}" presName="level3hierChild" presStyleCnt="0"/>
      <dgm:spPr/>
    </dgm:pt>
    <dgm:pt modelId="{1C421FA5-A96B-4B4F-8EAD-96717318BC70}" type="pres">
      <dgm:prSet presAssocID="{9E055EA5-B1A3-45EC-85CF-C09BEDF33858}" presName="conn2-1" presStyleLbl="parChTrans1D2" presStyleIdx="1" presStyleCnt="4"/>
      <dgm:spPr/>
    </dgm:pt>
    <dgm:pt modelId="{10DE898C-77E6-4AAC-AD03-D633DE9095BF}" type="pres">
      <dgm:prSet presAssocID="{9E055EA5-B1A3-45EC-85CF-C09BEDF33858}" presName="connTx" presStyleLbl="parChTrans1D2" presStyleIdx="1" presStyleCnt="4"/>
      <dgm:spPr/>
    </dgm:pt>
    <dgm:pt modelId="{86279AFA-BD22-4A65-AF7E-19DD47DCB672}" type="pres">
      <dgm:prSet presAssocID="{81FD64CF-D72E-4625-8035-38332C6F8335}" presName="root2" presStyleCnt="0"/>
      <dgm:spPr/>
    </dgm:pt>
    <dgm:pt modelId="{A1E6B0E3-D5A6-4AF8-9BF5-B42B504293A6}" type="pres">
      <dgm:prSet presAssocID="{81FD64CF-D72E-4625-8035-38332C6F8335}" presName="LevelTwoTextNode" presStyleLbl="node2" presStyleIdx="1" presStyleCnt="4" custScaleX="203044">
        <dgm:presLayoutVars>
          <dgm:chPref val="3"/>
        </dgm:presLayoutVars>
      </dgm:prSet>
      <dgm:spPr/>
    </dgm:pt>
    <dgm:pt modelId="{F312B1F4-7D51-48B0-B5C3-8C32AC962B5B}" type="pres">
      <dgm:prSet presAssocID="{81FD64CF-D72E-4625-8035-38332C6F8335}" presName="level3hierChild" presStyleCnt="0"/>
      <dgm:spPr/>
    </dgm:pt>
    <dgm:pt modelId="{1B1462C7-154F-4C2A-A729-A4F50F90D497}" type="pres">
      <dgm:prSet presAssocID="{0CC4141A-CD76-45EB-B91E-0E5DB0FBF4CF}" presName="conn2-1" presStyleLbl="parChTrans1D3" presStyleIdx="1" presStyleCnt="4"/>
      <dgm:spPr/>
    </dgm:pt>
    <dgm:pt modelId="{5D110556-AC27-449F-835D-158D6BD60A38}" type="pres">
      <dgm:prSet presAssocID="{0CC4141A-CD76-45EB-B91E-0E5DB0FBF4CF}" presName="connTx" presStyleLbl="parChTrans1D3" presStyleIdx="1" presStyleCnt="4"/>
      <dgm:spPr/>
    </dgm:pt>
    <dgm:pt modelId="{83CF6979-88C6-4548-B297-D16A278FBCE2}" type="pres">
      <dgm:prSet presAssocID="{C229D448-9E44-4F5C-8403-C1394F925F25}" presName="root2" presStyleCnt="0"/>
      <dgm:spPr/>
    </dgm:pt>
    <dgm:pt modelId="{EBFA124A-526A-40E9-ABC4-9C49126D310A}" type="pres">
      <dgm:prSet presAssocID="{C229D448-9E44-4F5C-8403-C1394F925F25}" presName="LevelTwoTextNode" presStyleLbl="node3" presStyleIdx="1" presStyleCnt="4" custScaleX="200757" custLinFactNeighborX="89618">
        <dgm:presLayoutVars>
          <dgm:chPref val="3"/>
        </dgm:presLayoutVars>
      </dgm:prSet>
      <dgm:spPr/>
    </dgm:pt>
    <dgm:pt modelId="{262CC3EF-1A53-4268-A6E7-75800637964F}" type="pres">
      <dgm:prSet presAssocID="{C229D448-9E44-4F5C-8403-C1394F925F25}" presName="level3hierChild" presStyleCnt="0"/>
      <dgm:spPr/>
    </dgm:pt>
    <dgm:pt modelId="{ED8FFF22-FA8A-4B33-B1A2-B5A4B5A8A2D7}" type="pres">
      <dgm:prSet presAssocID="{5CADF545-E466-4D72-9E46-C3588604FFAB}" presName="conn2-1" presStyleLbl="parChTrans1D2" presStyleIdx="2" presStyleCnt="4"/>
      <dgm:spPr/>
    </dgm:pt>
    <dgm:pt modelId="{63C07EDF-766D-4855-B675-480559CC4660}" type="pres">
      <dgm:prSet presAssocID="{5CADF545-E466-4D72-9E46-C3588604FFAB}" presName="connTx" presStyleLbl="parChTrans1D2" presStyleIdx="2" presStyleCnt="4"/>
      <dgm:spPr/>
    </dgm:pt>
    <dgm:pt modelId="{981107F2-EF83-49B4-8179-9D0D6BBE3058}" type="pres">
      <dgm:prSet presAssocID="{BC36A270-92E4-49A2-B684-F060929965F3}" presName="root2" presStyleCnt="0"/>
      <dgm:spPr/>
    </dgm:pt>
    <dgm:pt modelId="{8D82DBB9-1F36-4C7C-BFD4-1969A9274DA3}" type="pres">
      <dgm:prSet presAssocID="{BC36A270-92E4-49A2-B684-F060929965F3}" presName="LevelTwoTextNode" presStyleLbl="node2" presStyleIdx="2" presStyleCnt="4" custScaleX="203044">
        <dgm:presLayoutVars>
          <dgm:chPref val="3"/>
        </dgm:presLayoutVars>
      </dgm:prSet>
      <dgm:spPr/>
    </dgm:pt>
    <dgm:pt modelId="{ACF6E3EB-A239-4F64-AF02-EB5782AD3E26}" type="pres">
      <dgm:prSet presAssocID="{BC36A270-92E4-49A2-B684-F060929965F3}" presName="level3hierChild" presStyleCnt="0"/>
      <dgm:spPr/>
    </dgm:pt>
    <dgm:pt modelId="{6740354D-EA43-45C0-96EF-8B84721434E9}" type="pres">
      <dgm:prSet presAssocID="{4E93BE26-A51A-4D11-9C00-04F9BCD972F0}" presName="conn2-1" presStyleLbl="parChTrans1D3" presStyleIdx="2" presStyleCnt="4"/>
      <dgm:spPr/>
    </dgm:pt>
    <dgm:pt modelId="{C58A2ACC-F6B6-40AF-8843-FEF3EEAA49A2}" type="pres">
      <dgm:prSet presAssocID="{4E93BE26-A51A-4D11-9C00-04F9BCD972F0}" presName="connTx" presStyleLbl="parChTrans1D3" presStyleIdx="2" presStyleCnt="4"/>
      <dgm:spPr/>
    </dgm:pt>
    <dgm:pt modelId="{67EFC48F-6EE8-45AB-9197-E89C2E6C6FDB}" type="pres">
      <dgm:prSet presAssocID="{AC067845-0E85-4776-B776-DCED04D61BC6}" presName="root2" presStyleCnt="0"/>
      <dgm:spPr/>
    </dgm:pt>
    <dgm:pt modelId="{CF361EE0-5268-41EE-8171-5412BAF72691}" type="pres">
      <dgm:prSet presAssocID="{AC067845-0E85-4776-B776-DCED04D61BC6}" presName="LevelTwoTextNode" presStyleLbl="node3" presStyleIdx="2" presStyleCnt="4" custScaleX="200757" custLinFactNeighborX="89618">
        <dgm:presLayoutVars>
          <dgm:chPref val="3"/>
        </dgm:presLayoutVars>
      </dgm:prSet>
      <dgm:spPr/>
    </dgm:pt>
    <dgm:pt modelId="{4638D7C1-23D5-4822-8CBE-41E1FD4F49A5}" type="pres">
      <dgm:prSet presAssocID="{AC067845-0E85-4776-B776-DCED04D61BC6}" presName="level3hierChild" presStyleCnt="0"/>
      <dgm:spPr/>
    </dgm:pt>
    <dgm:pt modelId="{42AB69B6-C0A2-4612-84CF-4013294078DB}" type="pres">
      <dgm:prSet presAssocID="{527485AB-538B-4052-9EDC-705B0F4B16D9}" presName="conn2-1" presStyleLbl="parChTrans1D2" presStyleIdx="3" presStyleCnt="4"/>
      <dgm:spPr/>
    </dgm:pt>
    <dgm:pt modelId="{7B1935F0-9FFE-4194-8999-CD0C801995D6}" type="pres">
      <dgm:prSet presAssocID="{527485AB-538B-4052-9EDC-705B0F4B16D9}" presName="connTx" presStyleLbl="parChTrans1D2" presStyleIdx="3" presStyleCnt="4"/>
      <dgm:spPr/>
    </dgm:pt>
    <dgm:pt modelId="{3ECB5E6E-58D9-416B-8425-C1E75C1471F5}" type="pres">
      <dgm:prSet presAssocID="{9E9C401B-069B-4BFD-97CE-27621E648B06}" presName="root2" presStyleCnt="0"/>
      <dgm:spPr/>
    </dgm:pt>
    <dgm:pt modelId="{82CC74EF-AAD1-4EE6-AC10-750A62EE4A15}" type="pres">
      <dgm:prSet presAssocID="{9E9C401B-069B-4BFD-97CE-27621E648B06}" presName="LevelTwoTextNode" presStyleLbl="node2" presStyleIdx="3" presStyleCnt="4" custScaleX="203044">
        <dgm:presLayoutVars>
          <dgm:chPref val="3"/>
        </dgm:presLayoutVars>
      </dgm:prSet>
      <dgm:spPr/>
    </dgm:pt>
    <dgm:pt modelId="{22A63B8C-385F-4C54-A5FF-B66C1E607035}" type="pres">
      <dgm:prSet presAssocID="{9E9C401B-069B-4BFD-97CE-27621E648B06}" presName="level3hierChild" presStyleCnt="0"/>
      <dgm:spPr/>
    </dgm:pt>
    <dgm:pt modelId="{4CF12FFA-E00B-4DDE-AB82-053365950E9B}" type="pres">
      <dgm:prSet presAssocID="{3D92F59E-792F-48D4-B2BC-8107B7AA0ACD}" presName="conn2-1" presStyleLbl="parChTrans1D3" presStyleIdx="3" presStyleCnt="4"/>
      <dgm:spPr/>
    </dgm:pt>
    <dgm:pt modelId="{9E2BDCF7-B6EC-40A4-9148-271C81509842}" type="pres">
      <dgm:prSet presAssocID="{3D92F59E-792F-48D4-B2BC-8107B7AA0ACD}" presName="connTx" presStyleLbl="parChTrans1D3" presStyleIdx="3" presStyleCnt="4"/>
      <dgm:spPr/>
    </dgm:pt>
    <dgm:pt modelId="{9E53CBD5-1974-423C-9FD8-81E6E6620096}" type="pres">
      <dgm:prSet presAssocID="{D3F2A192-7475-420A-BD3F-3C35995FD514}" presName="root2" presStyleCnt="0"/>
      <dgm:spPr/>
    </dgm:pt>
    <dgm:pt modelId="{CAD3CE2D-A5EF-46B2-AC21-B729DFCE03D3}" type="pres">
      <dgm:prSet presAssocID="{D3F2A192-7475-420A-BD3F-3C35995FD514}" presName="LevelTwoTextNode" presStyleLbl="node3" presStyleIdx="3" presStyleCnt="4" custScaleX="200757" custLinFactNeighborX="89618" custLinFactNeighborY="109">
        <dgm:presLayoutVars>
          <dgm:chPref val="3"/>
        </dgm:presLayoutVars>
      </dgm:prSet>
      <dgm:spPr/>
    </dgm:pt>
    <dgm:pt modelId="{A68D55D4-0924-4054-9AFF-10B60B8BB479}" type="pres">
      <dgm:prSet presAssocID="{D3F2A192-7475-420A-BD3F-3C35995FD514}" presName="level3hierChild" presStyleCnt="0"/>
      <dgm:spPr/>
    </dgm:pt>
  </dgm:ptLst>
  <dgm:cxnLst>
    <dgm:cxn modelId="{46ED3EC1-D583-4AA1-83B6-21DA7452A30B}" srcId="{174FBD37-141F-41F8-8424-39265B7FBE5F}" destId="{9E9C401B-069B-4BFD-97CE-27621E648B06}" srcOrd="3" destOrd="0" parTransId="{527485AB-538B-4052-9EDC-705B0F4B16D9}" sibTransId="{97A547EA-DFBD-4666-9C7A-C25132E0B423}"/>
    <dgm:cxn modelId="{845DD99D-93D3-48D1-A8CD-702684FD90CB}" type="presOf" srcId="{9E9C401B-069B-4BFD-97CE-27621E648B06}" destId="{82CC74EF-AAD1-4EE6-AC10-750A62EE4A15}" srcOrd="0" destOrd="0" presId="urn:microsoft.com/office/officeart/2005/8/layout/hierarchy2"/>
    <dgm:cxn modelId="{58E42FB5-07E2-42D0-A1AB-86E004DE70E7}" type="presOf" srcId="{7ADBA86B-63DA-46F1-BA19-D994C4BDB0F8}" destId="{836ECD5F-DEF4-4AA5-8E2D-F3F68F880768}" srcOrd="0" destOrd="0" presId="urn:microsoft.com/office/officeart/2005/8/layout/hierarchy2"/>
    <dgm:cxn modelId="{92BEE775-7808-45EF-947B-0513A25BE410}" type="presOf" srcId="{5CADF545-E466-4D72-9E46-C3588604FFAB}" destId="{ED8FFF22-FA8A-4B33-B1A2-B5A4B5A8A2D7}" srcOrd="0" destOrd="0" presId="urn:microsoft.com/office/officeart/2005/8/layout/hierarchy2"/>
    <dgm:cxn modelId="{C748DF55-7A5D-4AD7-9D39-CB78AE162589}" srcId="{BC36A270-92E4-49A2-B684-F060929965F3}" destId="{AC067845-0E85-4776-B776-DCED04D61BC6}" srcOrd="0" destOrd="0" parTransId="{4E93BE26-A51A-4D11-9C00-04F9BCD972F0}" sibTransId="{9AC30F40-18FE-4FE7-BAE0-7490E939BB41}"/>
    <dgm:cxn modelId="{278373F7-497E-4DB4-A982-B830A98518E4}" type="presOf" srcId="{AC067845-0E85-4776-B776-DCED04D61BC6}" destId="{CF361EE0-5268-41EE-8171-5412BAF72691}" srcOrd="0" destOrd="0" presId="urn:microsoft.com/office/officeart/2005/8/layout/hierarchy2"/>
    <dgm:cxn modelId="{AD5D7FD5-BA8F-4741-8BEF-AD75162C3D8D}" type="presOf" srcId="{0CC4141A-CD76-45EB-B91E-0E5DB0FBF4CF}" destId="{5D110556-AC27-449F-835D-158D6BD60A38}" srcOrd="1" destOrd="0" presId="urn:microsoft.com/office/officeart/2005/8/layout/hierarchy2"/>
    <dgm:cxn modelId="{4DA6C6E5-C478-4783-A553-EDACB07C8B9A}" type="presOf" srcId="{4E93BE26-A51A-4D11-9C00-04F9BCD972F0}" destId="{C58A2ACC-F6B6-40AF-8843-FEF3EEAA49A2}" srcOrd="1" destOrd="0" presId="urn:microsoft.com/office/officeart/2005/8/layout/hierarchy2"/>
    <dgm:cxn modelId="{27086B1D-4D77-4509-9D56-3A0C60E6B61E}" srcId="{174FBD37-141F-41F8-8424-39265B7FBE5F}" destId="{BC36A270-92E4-49A2-B684-F060929965F3}" srcOrd="2" destOrd="0" parTransId="{5CADF545-E466-4D72-9E46-C3588604FFAB}" sibTransId="{9A00B09C-14AC-4B88-95E9-39B870F4FF9E}"/>
    <dgm:cxn modelId="{9D06DD00-C608-4DE6-BE5E-9518D3D8626F}" type="presOf" srcId="{71661860-4FE0-418F-94BC-F02C0E3F4124}" destId="{72CF20EA-B332-435E-8BAF-DD417CCCC0AC}" srcOrd="0" destOrd="0" presId="urn:microsoft.com/office/officeart/2005/8/layout/hierarchy2"/>
    <dgm:cxn modelId="{2324037D-F4E7-4D38-8D8B-573F568B7284}" type="presOf" srcId="{3D92F59E-792F-48D4-B2BC-8107B7AA0ACD}" destId="{9E2BDCF7-B6EC-40A4-9148-271C81509842}" srcOrd="1" destOrd="0" presId="urn:microsoft.com/office/officeart/2005/8/layout/hierarchy2"/>
    <dgm:cxn modelId="{69561B4A-7209-4ED4-955A-CD0AB9EFF276}" srcId="{174FBD37-141F-41F8-8424-39265B7FBE5F}" destId="{939752FA-CAA8-4CB6-8474-CF4F53C2128C}" srcOrd="0" destOrd="0" parTransId="{7ADBA86B-63DA-46F1-BA19-D994C4BDB0F8}" sibTransId="{674B2403-4E6F-4BEF-BEA0-CF6E13310611}"/>
    <dgm:cxn modelId="{F97D41AF-C604-4205-BFA7-62C336125D46}" type="presOf" srcId="{9E055EA5-B1A3-45EC-85CF-C09BEDF33858}" destId="{1C421FA5-A96B-4B4F-8EAD-96717318BC70}" srcOrd="0" destOrd="0" presId="urn:microsoft.com/office/officeart/2005/8/layout/hierarchy2"/>
    <dgm:cxn modelId="{8647C8EB-0DB4-4F71-A692-D3A04B31FE6F}" srcId="{174FBD37-141F-41F8-8424-39265B7FBE5F}" destId="{81FD64CF-D72E-4625-8035-38332C6F8335}" srcOrd="1" destOrd="0" parTransId="{9E055EA5-B1A3-45EC-85CF-C09BEDF33858}" sibTransId="{9D061126-587F-468F-8CD5-0CAEABFC5F16}"/>
    <dgm:cxn modelId="{3593688C-04BD-465D-B2A5-BA03E1060AE5}" type="presOf" srcId="{5CADF545-E466-4D72-9E46-C3588604FFAB}" destId="{63C07EDF-766D-4855-B675-480559CC4660}" srcOrd="1" destOrd="0" presId="urn:microsoft.com/office/officeart/2005/8/layout/hierarchy2"/>
    <dgm:cxn modelId="{08D6BC8E-087F-49CE-A571-E0E1D7727F86}" type="presOf" srcId="{81FD64CF-D72E-4625-8035-38332C6F8335}" destId="{A1E6B0E3-D5A6-4AF8-9BF5-B42B504293A6}" srcOrd="0" destOrd="0" presId="urn:microsoft.com/office/officeart/2005/8/layout/hierarchy2"/>
    <dgm:cxn modelId="{D66DD201-BFFE-481C-B6D0-00F2A10FBBA6}" type="presOf" srcId="{527485AB-538B-4052-9EDC-705B0F4B16D9}" destId="{42AB69B6-C0A2-4612-84CF-4013294078DB}" srcOrd="0" destOrd="0" presId="urn:microsoft.com/office/officeart/2005/8/layout/hierarchy2"/>
    <dgm:cxn modelId="{66B2E35F-0E66-4F44-9B2B-A725E4D0122B}" type="presOf" srcId="{C229D448-9E44-4F5C-8403-C1394F925F25}" destId="{EBFA124A-526A-40E9-ABC4-9C49126D310A}" srcOrd="0" destOrd="0" presId="urn:microsoft.com/office/officeart/2005/8/layout/hierarchy2"/>
    <dgm:cxn modelId="{6ED98323-7A68-4C9A-B5B1-F419EF00031E}" type="presOf" srcId="{939752FA-CAA8-4CB6-8474-CF4F53C2128C}" destId="{AB1E5742-B154-4A3C-BAE9-2E43C63E5C3C}" srcOrd="0" destOrd="0" presId="urn:microsoft.com/office/officeart/2005/8/layout/hierarchy2"/>
    <dgm:cxn modelId="{89F4213F-7FF4-4936-9754-C98EDDD10546}" type="presOf" srcId="{174FBD37-141F-41F8-8424-39265B7FBE5F}" destId="{348E8512-74B7-4F82-8171-3E0E537EAAED}" srcOrd="0" destOrd="0" presId="urn:microsoft.com/office/officeart/2005/8/layout/hierarchy2"/>
    <dgm:cxn modelId="{E48B765C-A275-4544-85CA-458AF0912574}" type="presOf" srcId="{527485AB-538B-4052-9EDC-705B0F4B16D9}" destId="{7B1935F0-9FFE-4194-8999-CD0C801995D6}" srcOrd="1" destOrd="0" presId="urn:microsoft.com/office/officeart/2005/8/layout/hierarchy2"/>
    <dgm:cxn modelId="{063FD4EF-1AC5-4D73-AD4A-3FA4386DCDEF}" type="presOf" srcId="{7ADBA86B-63DA-46F1-BA19-D994C4BDB0F8}" destId="{26C2273B-C643-4767-9BD7-3DB147C83C09}" srcOrd="1" destOrd="0" presId="urn:microsoft.com/office/officeart/2005/8/layout/hierarchy2"/>
    <dgm:cxn modelId="{7A8ECA78-93D6-470D-BFA7-E171F4B4002D}" srcId="{60188A8B-60D4-43B9-BE6D-6BBE27A97B07}" destId="{174FBD37-141F-41F8-8424-39265B7FBE5F}" srcOrd="0" destOrd="0" parTransId="{5B9F16CE-A64D-4FEA-8E68-A3B247BE87F8}" sibTransId="{DB7149C3-179D-4735-99E4-0A76D60CAA6C}"/>
    <dgm:cxn modelId="{36933D05-B499-4203-A711-098BE0535954}" type="presOf" srcId="{3D92F59E-792F-48D4-B2BC-8107B7AA0ACD}" destId="{4CF12FFA-E00B-4DDE-AB82-053365950E9B}" srcOrd="0" destOrd="0" presId="urn:microsoft.com/office/officeart/2005/8/layout/hierarchy2"/>
    <dgm:cxn modelId="{4C6D5AE0-0B07-462C-8D3A-7AC5439419CB}" type="presOf" srcId="{FD2FFCEC-2214-4CFA-BAE1-5856B95DE70D}" destId="{7EEB9E3C-6384-477D-844D-E156993EA6F0}" srcOrd="0" destOrd="0" presId="urn:microsoft.com/office/officeart/2005/8/layout/hierarchy2"/>
    <dgm:cxn modelId="{CEC5ED7E-BACA-4C48-8169-D11994483A66}" type="presOf" srcId="{0CC4141A-CD76-45EB-B91E-0E5DB0FBF4CF}" destId="{1B1462C7-154F-4C2A-A729-A4F50F90D497}" srcOrd="0" destOrd="0" presId="urn:microsoft.com/office/officeart/2005/8/layout/hierarchy2"/>
    <dgm:cxn modelId="{9638AFE0-44BD-49D4-8ED8-E367719555CE}" type="presOf" srcId="{60188A8B-60D4-43B9-BE6D-6BBE27A97B07}" destId="{8F2C2FC9-63BC-4693-9EB9-2A3C455BF6DE}" srcOrd="0" destOrd="0" presId="urn:microsoft.com/office/officeart/2005/8/layout/hierarchy2"/>
    <dgm:cxn modelId="{10D48B3A-CBFD-4817-9293-48F328DA04CA}" srcId="{9E9C401B-069B-4BFD-97CE-27621E648B06}" destId="{D3F2A192-7475-420A-BD3F-3C35995FD514}" srcOrd="0" destOrd="0" parTransId="{3D92F59E-792F-48D4-B2BC-8107B7AA0ACD}" sibTransId="{AA7306BF-BB6F-4B17-BC9E-3D863EA2ACE7}"/>
    <dgm:cxn modelId="{DDFAC78A-2382-4D62-BD40-536292C87F60}" type="presOf" srcId="{FD2FFCEC-2214-4CFA-BAE1-5856B95DE70D}" destId="{18097FB6-2AE5-4832-A273-58388EC4087C}" srcOrd="1" destOrd="0" presId="urn:microsoft.com/office/officeart/2005/8/layout/hierarchy2"/>
    <dgm:cxn modelId="{B3F29720-02DD-4A98-9C03-6B89FB059CEC}" srcId="{939752FA-CAA8-4CB6-8474-CF4F53C2128C}" destId="{71661860-4FE0-418F-94BC-F02C0E3F4124}" srcOrd="0" destOrd="0" parTransId="{FD2FFCEC-2214-4CFA-BAE1-5856B95DE70D}" sibTransId="{89910C06-4C00-43CA-BBAD-39D05244792D}"/>
    <dgm:cxn modelId="{B1B9B646-B30C-4F2C-BFC1-04FE38B6A0D9}" type="presOf" srcId="{9E055EA5-B1A3-45EC-85CF-C09BEDF33858}" destId="{10DE898C-77E6-4AAC-AD03-D633DE9095BF}" srcOrd="1" destOrd="0" presId="urn:microsoft.com/office/officeart/2005/8/layout/hierarchy2"/>
    <dgm:cxn modelId="{E86FB3EC-500B-4830-881D-7B015C4859EF}" type="presOf" srcId="{4E93BE26-A51A-4D11-9C00-04F9BCD972F0}" destId="{6740354D-EA43-45C0-96EF-8B84721434E9}" srcOrd="0" destOrd="0" presId="urn:microsoft.com/office/officeart/2005/8/layout/hierarchy2"/>
    <dgm:cxn modelId="{3A4FD428-28BC-48A5-B470-AEB63AF79036}" type="presOf" srcId="{BC36A270-92E4-49A2-B684-F060929965F3}" destId="{8D82DBB9-1F36-4C7C-BFD4-1969A9274DA3}" srcOrd="0" destOrd="0" presId="urn:microsoft.com/office/officeart/2005/8/layout/hierarchy2"/>
    <dgm:cxn modelId="{FAB5F852-AE4D-49B4-94D3-4C908FB6834A}" type="presOf" srcId="{D3F2A192-7475-420A-BD3F-3C35995FD514}" destId="{CAD3CE2D-A5EF-46B2-AC21-B729DFCE03D3}" srcOrd="0" destOrd="0" presId="urn:microsoft.com/office/officeart/2005/8/layout/hierarchy2"/>
    <dgm:cxn modelId="{3E9E7E10-BD01-42B7-9893-B33657BC4A53}" srcId="{81FD64CF-D72E-4625-8035-38332C6F8335}" destId="{C229D448-9E44-4F5C-8403-C1394F925F25}" srcOrd="0" destOrd="0" parTransId="{0CC4141A-CD76-45EB-B91E-0E5DB0FBF4CF}" sibTransId="{5277FDEC-83F6-47F9-AEA8-DB82B0345E1D}"/>
    <dgm:cxn modelId="{DB870A45-8402-4F4A-83DD-9B766C4B97D7}" type="presParOf" srcId="{8F2C2FC9-63BC-4693-9EB9-2A3C455BF6DE}" destId="{3881878B-57CC-4F13-9741-79002801ED76}" srcOrd="0" destOrd="0" presId="urn:microsoft.com/office/officeart/2005/8/layout/hierarchy2"/>
    <dgm:cxn modelId="{32CC852C-5A37-496D-ACA2-FB5A8B8CBA9B}" type="presParOf" srcId="{3881878B-57CC-4F13-9741-79002801ED76}" destId="{348E8512-74B7-4F82-8171-3E0E537EAAED}" srcOrd="0" destOrd="0" presId="urn:microsoft.com/office/officeart/2005/8/layout/hierarchy2"/>
    <dgm:cxn modelId="{E3CAE27E-3E34-40F1-A7D4-C648AF1AF410}" type="presParOf" srcId="{3881878B-57CC-4F13-9741-79002801ED76}" destId="{5BA09788-CDE4-4DDE-96EE-9A9989D0599B}" srcOrd="1" destOrd="0" presId="urn:microsoft.com/office/officeart/2005/8/layout/hierarchy2"/>
    <dgm:cxn modelId="{02DA93B7-D454-4F4C-AECD-27C3A5EE8A08}" type="presParOf" srcId="{5BA09788-CDE4-4DDE-96EE-9A9989D0599B}" destId="{836ECD5F-DEF4-4AA5-8E2D-F3F68F880768}" srcOrd="0" destOrd="0" presId="urn:microsoft.com/office/officeart/2005/8/layout/hierarchy2"/>
    <dgm:cxn modelId="{DFFEA86F-D895-4735-BF54-9B7E048AF701}" type="presParOf" srcId="{836ECD5F-DEF4-4AA5-8E2D-F3F68F880768}" destId="{26C2273B-C643-4767-9BD7-3DB147C83C09}" srcOrd="0" destOrd="0" presId="urn:microsoft.com/office/officeart/2005/8/layout/hierarchy2"/>
    <dgm:cxn modelId="{49C30B8B-C72E-4F29-8A6B-EDF2F19F84C1}" type="presParOf" srcId="{5BA09788-CDE4-4DDE-96EE-9A9989D0599B}" destId="{C17F2C49-6692-4D37-B553-BDBF72D0C071}" srcOrd="1" destOrd="0" presId="urn:microsoft.com/office/officeart/2005/8/layout/hierarchy2"/>
    <dgm:cxn modelId="{448CC350-EF5B-4593-A83E-9BBB6636870C}" type="presParOf" srcId="{C17F2C49-6692-4D37-B553-BDBF72D0C071}" destId="{AB1E5742-B154-4A3C-BAE9-2E43C63E5C3C}" srcOrd="0" destOrd="0" presId="urn:microsoft.com/office/officeart/2005/8/layout/hierarchy2"/>
    <dgm:cxn modelId="{1738A9F8-9F7A-4ADC-89BE-E8786BB6F5C4}" type="presParOf" srcId="{C17F2C49-6692-4D37-B553-BDBF72D0C071}" destId="{84AF458E-9EDB-4B96-9EE8-E890D411DD48}" srcOrd="1" destOrd="0" presId="urn:microsoft.com/office/officeart/2005/8/layout/hierarchy2"/>
    <dgm:cxn modelId="{D6433E11-8B35-488F-ADDA-7530B375055E}" type="presParOf" srcId="{84AF458E-9EDB-4B96-9EE8-E890D411DD48}" destId="{7EEB9E3C-6384-477D-844D-E156993EA6F0}" srcOrd="0" destOrd="0" presId="urn:microsoft.com/office/officeart/2005/8/layout/hierarchy2"/>
    <dgm:cxn modelId="{3A27530A-A344-4505-AE85-AEBDEEEFAA75}" type="presParOf" srcId="{7EEB9E3C-6384-477D-844D-E156993EA6F0}" destId="{18097FB6-2AE5-4832-A273-58388EC4087C}" srcOrd="0" destOrd="0" presId="urn:microsoft.com/office/officeart/2005/8/layout/hierarchy2"/>
    <dgm:cxn modelId="{EB8A7704-DDAC-4487-BF22-0F93E31792BA}" type="presParOf" srcId="{84AF458E-9EDB-4B96-9EE8-E890D411DD48}" destId="{3C97AE79-98E3-43A7-819F-8A3604158028}" srcOrd="1" destOrd="0" presId="urn:microsoft.com/office/officeart/2005/8/layout/hierarchy2"/>
    <dgm:cxn modelId="{6D064ADF-338C-478A-82E3-CD5292ECAC85}" type="presParOf" srcId="{3C97AE79-98E3-43A7-819F-8A3604158028}" destId="{72CF20EA-B332-435E-8BAF-DD417CCCC0AC}" srcOrd="0" destOrd="0" presId="urn:microsoft.com/office/officeart/2005/8/layout/hierarchy2"/>
    <dgm:cxn modelId="{689C5FB8-7BEE-4DB5-BE90-51C315E48ADC}" type="presParOf" srcId="{3C97AE79-98E3-43A7-819F-8A3604158028}" destId="{0C9422F2-A62C-4F8A-B247-F54B244CE268}" srcOrd="1" destOrd="0" presId="urn:microsoft.com/office/officeart/2005/8/layout/hierarchy2"/>
    <dgm:cxn modelId="{8C09503B-5B5D-49C2-856A-451D2DC0255A}" type="presParOf" srcId="{5BA09788-CDE4-4DDE-96EE-9A9989D0599B}" destId="{1C421FA5-A96B-4B4F-8EAD-96717318BC70}" srcOrd="2" destOrd="0" presId="urn:microsoft.com/office/officeart/2005/8/layout/hierarchy2"/>
    <dgm:cxn modelId="{93EC5DE5-D9B8-4A7E-BA11-7231993E0638}" type="presParOf" srcId="{1C421FA5-A96B-4B4F-8EAD-96717318BC70}" destId="{10DE898C-77E6-4AAC-AD03-D633DE9095BF}" srcOrd="0" destOrd="0" presId="urn:microsoft.com/office/officeart/2005/8/layout/hierarchy2"/>
    <dgm:cxn modelId="{3645DD9E-01D5-4EA0-82AC-D488DA3F97AD}" type="presParOf" srcId="{5BA09788-CDE4-4DDE-96EE-9A9989D0599B}" destId="{86279AFA-BD22-4A65-AF7E-19DD47DCB672}" srcOrd="3" destOrd="0" presId="urn:microsoft.com/office/officeart/2005/8/layout/hierarchy2"/>
    <dgm:cxn modelId="{C3344663-0EEC-4C02-9070-6F88EF34B681}" type="presParOf" srcId="{86279AFA-BD22-4A65-AF7E-19DD47DCB672}" destId="{A1E6B0E3-D5A6-4AF8-9BF5-B42B504293A6}" srcOrd="0" destOrd="0" presId="urn:microsoft.com/office/officeart/2005/8/layout/hierarchy2"/>
    <dgm:cxn modelId="{BA1E28DD-DCE9-4C61-960B-210263A4749A}" type="presParOf" srcId="{86279AFA-BD22-4A65-AF7E-19DD47DCB672}" destId="{F312B1F4-7D51-48B0-B5C3-8C32AC962B5B}" srcOrd="1" destOrd="0" presId="urn:microsoft.com/office/officeart/2005/8/layout/hierarchy2"/>
    <dgm:cxn modelId="{281A77D7-B8D8-4FAA-B3D1-B608AFDBAEC2}" type="presParOf" srcId="{F312B1F4-7D51-48B0-B5C3-8C32AC962B5B}" destId="{1B1462C7-154F-4C2A-A729-A4F50F90D497}" srcOrd="0" destOrd="0" presId="urn:microsoft.com/office/officeart/2005/8/layout/hierarchy2"/>
    <dgm:cxn modelId="{6DB9B3EF-AD69-411F-994D-80B7B15F9AA8}" type="presParOf" srcId="{1B1462C7-154F-4C2A-A729-A4F50F90D497}" destId="{5D110556-AC27-449F-835D-158D6BD60A38}" srcOrd="0" destOrd="0" presId="urn:microsoft.com/office/officeart/2005/8/layout/hierarchy2"/>
    <dgm:cxn modelId="{A4AE6738-CC99-4E21-ABAC-BD6607623247}" type="presParOf" srcId="{F312B1F4-7D51-48B0-B5C3-8C32AC962B5B}" destId="{83CF6979-88C6-4548-B297-D16A278FBCE2}" srcOrd="1" destOrd="0" presId="urn:microsoft.com/office/officeart/2005/8/layout/hierarchy2"/>
    <dgm:cxn modelId="{FB559297-5E3D-407E-AC0C-3E2778854324}" type="presParOf" srcId="{83CF6979-88C6-4548-B297-D16A278FBCE2}" destId="{EBFA124A-526A-40E9-ABC4-9C49126D310A}" srcOrd="0" destOrd="0" presId="urn:microsoft.com/office/officeart/2005/8/layout/hierarchy2"/>
    <dgm:cxn modelId="{B10C4319-B84D-4056-8464-35856D2C48B7}" type="presParOf" srcId="{83CF6979-88C6-4548-B297-D16A278FBCE2}" destId="{262CC3EF-1A53-4268-A6E7-75800637964F}" srcOrd="1" destOrd="0" presId="urn:microsoft.com/office/officeart/2005/8/layout/hierarchy2"/>
    <dgm:cxn modelId="{FCB1D003-02E6-451C-85D4-0E84CDF038FF}" type="presParOf" srcId="{5BA09788-CDE4-4DDE-96EE-9A9989D0599B}" destId="{ED8FFF22-FA8A-4B33-B1A2-B5A4B5A8A2D7}" srcOrd="4" destOrd="0" presId="urn:microsoft.com/office/officeart/2005/8/layout/hierarchy2"/>
    <dgm:cxn modelId="{85CA5AF9-B461-48E2-A91C-E7BA5DF27936}" type="presParOf" srcId="{ED8FFF22-FA8A-4B33-B1A2-B5A4B5A8A2D7}" destId="{63C07EDF-766D-4855-B675-480559CC4660}" srcOrd="0" destOrd="0" presId="urn:microsoft.com/office/officeart/2005/8/layout/hierarchy2"/>
    <dgm:cxn modelId="{4F47A6B1-340E-4C39-BA35-99B253D79BF3}" type="presParOf" srcId="{5BA09788-CDE4-4DDE-96EE-9A9989D0599B}" destId="{981107F2-EF83-49B4-8179-9D0D6BBE3058}" srcOrd="5" destOrd="0" presId="urn:microsoft.com/office/officeart/2005/8/layout/hierarchy2"/>
    <dgm:cxn modelId="{FF3BD656-D1E9-4C58-B021-26EAC8483960}" type="presParOf" srcId="{981107F2-EF83-49B4-8179-9D0D6BBE3058}" destId="{8D82DBB9-1F36-4C7C-BFD4-1969A9274DA3}" srcOrd="0" destOrd="0" presId="urn:microsoft.com/office/officeart/2005/8/layout/hierarchy2"/>
    <dgm:cxn modelId="{CB3C4F7B-ABD4-44AA-BEF5-F0375B7B912E}" type="presParOf" srcId="{981107F2-EF83-49B4-8179-9D0D6BBE3058}" destId="{ACF6E3EB-A239-4F64-AF02-EB5782AD3E26}" srcOrd="1" destOrd="0" presId="urn:microsoft.com/office/officeart/2005/8/layout/hierarchy2"/>
    <dgm:cxn modelId="{57CA4021-E51A-48E7-82B6-56BFDBE7901C}" type="presParOf" srcId="{ACF6E3EB-A239-4F64-AF02-EB5782AD3E26}" destId="{6740354D-EA43-45C0-96EF-8B84721434E9}" srcOrd="0" destOrd="0" presId="urn:microsoft.com/office/officeart/2005/8/layout/hierarchy2"/>
    <dgm:cxn modelId="{0D4B251B-4EA2-4F37-92EA-9034E87E4E82}" type="presParOf" srcId="{6740354D-EA43-45C0-96EF-8B84721434E9}" destId="{C58A2ACC-F6B6-40AF-8843-FEF3EEAA49A2}" srcOrd="0" destOrd="0" presId="urn:microsoft.com/office/officeart/2005/8/layout/hierarchy2"/>
    <dgm:cxn modelId="{9EEBA284-174A-4A5E-A9CD-7010D9078BDB}" type="presParOf" srcId="{ACF6E3EB-A239-4F64-AF02-EB5782AD3E26}" destId="{67EFC48F-6EE8-45AB-9197-E89C2E6C6FDB}" srcOrd="1" destOrd="0" presId="urn:microsoft.com/office/officeart/2005/8/layout/hierarchy2"/>
    <dgm:cxn modelId="{619D2C9A-CE2B-441E-8639-05681D910B29}" type="presParOf" srcId="{67EFC48F-6EE8-45AB-9197-E89C2E6C6FDB}" destId="{CF361EE0-5268-41EE-8171-5412BAF72691}" srcOrd="0" destOrd="0" presId="urn:microsoft.com/office/officeart/2005/8/layout/hierarchy2"/>
    <dgm:cxn modelId="{EB8FEE52-01DA-4F94-8BA8-0C3E2F054F82}" type="presParOf" srcId="{67EFC48F-6EE8-45AB-9197-E89C2E6C6FDB}" destId="{4638D7C1-23D5-4822-8CBE-41E1FD4F49A5}" srcOrd="1" destOrd="0" presId="urn:microsoft.com/office/officeart/2005/8/layout/hierarchy2"/>
    <dgm:cxn modelId="{F8902CF2-8860-4685-85CD-28083AD45925}" type="presParOf" srcId="{5BA09788-CDE4-4DDE-96EE-9A9989D0599B}" destId="{42AB69B6-C0A2-4612-84CF-4013294078DB}" srcOrd="6" destOrd="0" presId="urn:microsoft.com/office/officeart/2005/8/layout/hierarchy2"/>
    <dgm:cxn modelId="{FDE864EF-DC36-4FF6-93A2-7F337E91E915}" type="presParOf" srcId="{42AB69B6-C0A2-4612-84CF-4013294078DB}" destId="{7B1935F0-9FFE-4194-8999-CD0C801995D6}" srcOrd="0" destOrd="0" presId="urn:microsoft.com/office/officeart/2005/8/layout/hierarchy2"/>
    <dgm:cxn modelId="{87A8ED7A-E3E8-48FC-9CD6-08B03BF1DE1B}" type="presParOf" srcId="{5BA09788-CDE4-4DDE-96EE-9A9989D0599B}" destId="{3ECB5E6E-58D9-416B-8425-C1E75C1471F5}" srcOrd="7" destOrd="0" presId="urn:microsoft.com/office/officeart/2005/8/layout/hierarchy2"/>
    <dgm:cxn modelId="{0F740A9A-1CEC-41BF-A7F7-B68D9C683210}" type="presParOf" srcId="{3ECB5E6E-58D9-416B-8425-C1E75C1471F5}" destId="{82CC74EF-AAD1-4EE6-AC10-750A62EE4A15}" srcOrd="0" destOrd="0" presId="urn:microsoft.com/office/officeart/2005/8/layout/hierarchy2"/>
    <dgm:cxn modelId="{CA44F9C0-7B2F-4CDC-ABD3-6E37C09B7BFF}" type="presParOf" srcId="{3ECB5E6E-58D9-416B-8425-C1E75C1471F5}" destId="{22A63B8C-385F-4C54-A5FF-B66C1E607035}" srcOrd="1" destOrd="0" presId="urn:microsoft.com/office/officeart/2005/8/layout/hierarchy2"/>
    <dgm:cxn modelId="{8CD21F8A-A110-4A06-82C5-8657816B7A6D}" type="presParOf" srcId="{22A63B8C-385F-4C54-A5FF-B66C1E607035}" destId="{4CF12FFA-E00B-4DDE-AB82-053365950E9B}" srcOrd="0" destOrd="0" presId="urn:microsoft.com/office/officeart/2005/8/layout/hierarchy2"/>
    <dgm:cxn modelId="{259E62BD-66B3-4FFF-B7F4-73F5DCB0B65F}" type="presParOf" srcId="{4CF12FFA-E00B-4DDE-AB82-053365950E9B}" destId="{9E2BDCF7-B6EC-40A4-9148-271C81509842}" srcOrd="0" destOrd="0" presId="urn:microsoft.com/office/officeart/2005/8/layout/hierarchy2"/>
    <dgm:cxn modelId="{BD9509F8-60C6-45BC-A897-984C51C35483}" type="presParOf" srcId="{22A63B8C-385F-4C54-A5FF-B66C1E607035}" destId="{9E53CBD5-1974-423C-9FD8-81E6E6620096}" srcOrd="1" destOrd="0" presId="urn:microsoft.com/office/officeart/2005/8/layout/hierarchy2"/>
    <dgm:cxn modelId="{F2C1467C-BA13-4D59-A896-249569546C3B}" type="presParOf" srcId="{9E53CBD5-1974-423C-9FD8-81E6E6620096}" destId="{CAD3CE2D-A5EF-46B2-AC21-B729DFCE03D3}" srcOrd="0" destOrd="0" presId="urn:microsoft.com/office/officeart/2005/8/layout/hierarchy2"/>
    <dgm:cxn modelId="{DEBAD1EC-E129-4410-8DC4-274BDA45CB49}" type="presParOf" srcId="{9E53CBD5-1974-423C-9FD8-81E6E6620096}" destId="{A68D55D4-0924-4054-9AFF-10B60B8BB4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88A8B-60D4-43B9-BE6D-6BBE27A97B0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4FBD37-141F-41F8-8424-39265B7FBE5F}">
      <dgm:prSet phldrT="[Text]" custT="1"/>
      <dgm:spPr/>
      <dgm:t>
        <a:bodyPr/>
        <a:lstStyle/>
        <a:p>
          <a:r>
            <a:rPr lang="en-US" sz="1400" dirty="0"/>
            <a:t>Production Engineer</a:t>
          </a:r>
        </a:p>
      </dgm:t>
    </dgm:pt>
    <dgm:pt modelId="{5B9F16CE-A64D-4FEA-8E68-A3B247BE87F8}" type="parTrans" cxnId="{7A8ECA78-93D6-470D-BFA7-E171F4B4002D}">
      <dgm:prSet/>
      <dgm:spPr/>
      <dgm:t>
        <a:bodyPr/>
        <a:lstStyle/>
        <a:p>
          <a:endParaRPr lang="en-US"/>
        </a:p>
      </dgm:t>
    </dgm:pt>
    <dgm:pt modelId="{DB7149C3-179D-4735-99E4-0A76D60CAA6C}" type="sibTrans" cxnId="{7A8ECA78-93D6-470D-BFA7-E171F4B4002D}">
      <dgm:prSet/>
      <dgm:spPr/>
      <dgm:t>
        <a:bodyPr/>
        <a:lstStyle/>
        <a:p>
          <a:endParaRPr lang="en-US"/>
        </a:p>
      </dgm:t>
    </dgm:pt>
    <dgm:pt modelId="{939752FA-CAA8-4CB6-8474-CF4F53C2128C}">
      <dgm:prSet phldrT="[Text]" custT="1"/>
      <dgm:spPr/>
      <dgm:t>
        <a:bodyPr/>
        <a:lstStyle/>
        <a:p>
          <a:r>
            <a:rPr lang="en-US" sz="1400" dirty="0"/>
            <a:t>Sales Manager</a:t>
          </a:r>
        </a:p>
      </dgm:t>
    </dgm:pt>
    <dgm:pt modelId="{7ADBA86B-63DA-46F1-BA19-D994C4BDB0F8}" type="parTrans" cxnId="{69561B4A-7209-4ED4-955A-CD0AB9EFF276}">
      <dgm:prSet/>
      <dgm:spPr/>
      <dgm:t>
        <a:bodyPr/>
        <a:lstStyle/>
        <a:p>
          <a:endParaRPr lang="en-US"/>
        </a:p>
      </dgm:t>
    </dgm:pt>
    <dgm:pt modelId="{674B2403-4E6F-4BEF-BEA0-CF6E13310611}" type="sibTrans" cxnId="{69561B4A-7209-4ED4-955A-CD0AB9EFF276}">
      <dgm:prSet/>
      <dgm:spPr/>
      <dgm:t>
        <a:bodyPr/>
        <a:lstStyle/>
        <a:p>
          <a:endParaRPr lang="en-US"/>
        </a:p>
      </dgm:t>
    </dgm:pt>
    <dgm:pt modelId="{71661860-4FE0-418F-94BC-F02C0E3F4124}">
      <dgm:prSet phldrT="[Text]" custT="1"/>
      <dgm:spPr/>
      <dgm:t>
        <a:bodyPr/>
        <a:lstStyle/>
        <a:p>
          <a:r>
            <a:rPr lang="en-US" sz="1400" dirty="0"/>
            <a:t>Sales Director</a:t>
          </a:r>
        </a:p>
      </dgm:t>
    </dgm:pt>
    <dgm:pt modelId="{FD2FFCEC-2214-4CFA-BAE1-5856B95DE70D}" type="parTrans" cxnId="{B3F29720-02DD-4A98-9C03-6B89FB059CEC}">
      <dgm:prSet/>
      <dgm:spPr/>
      <dgm:t>
        <a:bodyPr/>
        <a:lstStyle/>
        <a:p>
          <a:endParaRPr lang="en-US"/>
        </a:p>
      </dgm:t>
    </dgm:pt>
    <dgm:pt modelId="{89910C06-4C00-43CA-BBAD-39D05244792D}" type="sibTrans" cxnId="{B3F29720-02DD-4A98-9C03-6B89FB059CEC}">
      <dgm:prSet/>
      <dgm:spPr/>
      <dgm:t>
        <a:bodyPr/>
        <a:lstStyle/>
        <a:p>
          <a:endParaRPr lang="en-US"/>
        </a:p>
      </dgm:t>
    </dgm:pt>
    <dgm:pt modelId="{C229D448-9E44-4F5C-8403-C1394F925F25}">
      <dgm:prSet phldrT="[Text]" custT="1"/>
      <dgm:spPr/>
      <dgm:t>
        <a:bodyPr/>
        <a:lstStyle/>
        <a:p>
          <a:r>
            <a:rPr lang="en-US" sz="1400" dirty="0"/>
            <a:t>Marketing Director</a:t>
          </a:r>
        </a:p>
      </dgm:t>
    </dgm:pt>
    <dgm:pt modelId="{0CC4141A-CD76-45EB-B91E-0E5DB0FBF4CF}" type="parTrans" cxnId="{3E9E7E10-BD01-42B7-9893-B33657BC4A53}">
      <dgm:prSet/>
      <dgm:spPr/>
      <dgm:t>
        <a:bodyPr/>
        <a:lstStyle/>
        <a:p>
          <a:endParaRPr lang="en-US"/>
        </a:p>
      </dgm:t>
    </dgm:pt>
    <dgm:pt modelId="{5277FDEC-83F6-47F9-AEA8-DB82B0345E1D}" type="sibTrans" cxnId="{3E9E7E10-BD01-42B7-9893-B33657BC4A53}">
      <dgm:prSet/>
      <dgm:spPr/>
      <dgm:t>
        <a:bodyPr/>
        <a:lstStyle/>
        <a:p>
          <a:endParaRPr lang="en-US"/>
        </a:p>
      </dgm:t>
    </dgm:pt>
    <dgm:pt modelId="{BC36A270-92E4-49A2-B684-F060929965F3}">
      <dgm:prSet phldrT="[Text]" custT="1"/>
      <dgm:spPr/>
      <dgm:t>
        <a:bodyPr/>
        <a:lstStyle/>
        <a:p>
          <a:r>
            <a:rPr lang="en-US" sz="1400" dirty="0"/>
            <a:t>Production Manager</a:t>
          </a:r>
        </a:p>
      </dgm:t>
    </dgm:pt>
    <dgm:pt modelId="{5CADF545-E466-4D72-9E46-C3588604FFAB}" type="parTrans" cxnId="{27086B1D-4D77-4509-9D56-3A0C60E6B61E}">
      <dgm:prSet/>
      <dgm:spPr/>
      <dgm:t>
        <a:bodyPr/>
        <a:lstStyle/>
        <a:p>
          <a:endParaRPr lang="en-US"/>
        </a:p>
      </dgm:t>
    </dgm:pt>
    <dgm:pt modelId="{9A00B09C-14AC-4B88-95E9-39B870F4FF9E}" type="sibTrans" cxnId="{27086B1D-4D77-4509-9D56-3A0C60E6B61E}">
      <dgm:prSet/>
      <dgm:spPr/>
      <dgm:t>
        <a:bodyPr/>
        <a:lstStyle/>
        <a:p>
          <a:endParaRPr lang="en-US"/>
        </a:p>
      </dgm:t>
    </dgm:pt>
    <dgm:pt modelId="{81FD64CF-D72E-4625-8035-38332C6F8335}">
      <dgm:prSet phldrT="[Text]" custT="1"/>
      <dgm:spPr/>
      <dgm:t>
        <a:bodyPr/>
        <a:lstStyle/>
        <a:p>
          <a:r>
            <a:rPr lang="en-US" sz="1400" dirty="0"/>
            <a:t>Marketing Manager</a:t>
          </a:r>
        </a:p>
      </dgm:t>
    </dgm:pt>
    <dgm:pt modelId="{9E055EA5-B1A3-45EC-85CF-C09BEDF33858}" type="parTrans" cxnId="{8647C8EB-0DB4-4F71-A692-D3A04B31FE6F}">
      <dgm:prSet/>
      <dgm:spPr/>
      <dgm:t>
        <a:bodyPr/>
        <a:lstStyle/>
        <a:p>
          <a:endParaRPr lang="en-US"/>
        </a:p>
      </dgm:t>
    </dgm:pt>
    <dgm:pt modelId="{9D061126-587F-468F-8CD5-0CAEABFC5F16}" type="sibTrans" cxnId="{8647C8EB-0DB4-4F71-A692-D3A04B31FE6F}">
      <dgm:prSet/>
      <dgm:spPr/>
      <dgm:t>
        <a:bodyPr/>
        <a:lstStyle/>
        <a:p>
          <a:endParaRPr lang="en-US"/>
        </a:p>
      </dgm:t>
    </dgm:pt>
    <dgm:pt modelId="{AC067845-0E85-4776-B776-DCED04D61BC6}">
      <dgm:prSet phldrT="[Text]" custT="1"/>
      <dgm:spPr/>
      <dgm:t>
        <a:bodyPr/>
        <a:lstStyle/>
        <a:p>
          <a:r>
            <a:rPr lang="en-US" sz="1400" dirty="0"/>
            <a:t>Production Director</a:t>
          </a:r>
        </a:p>
      </dgm:t>
    </dgm:pt>
    <dgm:pt modelId="{4E93BE26-A51A-4D11-9C00-04F9BCD972F0}" type="parTrans" cxnId="{C748DF55-7A5D-4AD7-9D39-CB78AE162589}">
      <dgm:prSet/>
      <dgm:spPr/>
      <dgm:t>
        <a:bodyPr/>
        <a:lstStyle/>
        <a:p>
          <a:endParaRPr lang="en-US"/>
        </a:p>
      </dgm:t>
    </dgm:pt>
    <dgm:pt modelId="{9AC30F40-18FE-4FE7-BAE0-7490E939BB41}" type="sibTrans" cxnId="{C748DF55-7A5D-4AD7-9D39-CB78AE162589}">
      <dgm:prSet/>
      <dgm:spPr/>
      <dgm:t>
        <a:bodyPr/>
        <a:lstStyle/>
        <a:p>
          <a:endParaRPr lang="en-US"/>
        </a:p>
      </dgm:t>
    </dgm:pt>
    <dgm:pt modelId="{9E9C401B-069B-4BFD-97CE-27621E648B06}">
      <dgm:prSet custT="1"/>
      <dgm:spPr/>
      <dgm:t>
        <a:bodyPr/>
        <a:lstStyle/>
        <a:p>
          <a:r>
            <a:rPr lang="en-US" sz="1400" dirty="0"/>
            <a:t>Supply Chain Manager</a:t>
          </a:r>
        </a:p>
      </dgm:t>
    </dgm:pt>
    <dgm:pt modelId="{527485AB-538B-4052-9EDC-705B0F4B16D9}" type="parTrans" cxnId="{46ED3EC1-D583-4AA1-83B6-21DA7452A30B}">
      <dgm:prSet/>
      <dgm:spPr/>
      <dgm:t>
        <a:bodyPr/>
        <a:lstStyle/>
        <a:p>
          <a:endParaRPr lang="en-US"/>
        </a:p>
      </dgm:t>
    </dgm:pt>
    <dgm:pt modelId="{97A547EA-DFBD-4666-9C7A-C25132E0B423}" type="sibTrans" cxnId="{46ED3EC1-D583-4AA1-83B6-21DA7452A30B}">
      <dgm:prSet/>
      <dgm:spPr/>
      <dgm:t>
        <a:bodyPr/>
        <a:lstStyle/>
        <a:p>
          <a:endParaRPr lang="en-US"/>
        </a:p>
      </dgm:t>
    </dgm:pt>
    <dgm:pt modelId="{D3F2A192-7475-420A-BD3F-3C35995FD514}">
      <dgm:prSet custT="1"/>
      <dgm:spPr/>
      <dgm:t>
        <a:bodyPr/>
        <a:lstStyle/>
        <a:p>
          <a:r>
            <a:rPr lang="en-US" sz="1400" dirty="0"/>
            <a:t>Supply Chain Director</a:t>
          </a:r>
        </a:p>
      </dgm:t>
    </dgm:pt>
    <dgm:pt modelId="{3D92F59E-792F-48D4-B2BC-8107B7AA0ACD}" type="parTrans" cxnId="{10D48B3A-CBFD-4817-9293-48F328DA04CA}">
      <dgm:prSet/>
      <dgm:spPr/>
      <dgm:t>
        <a:bodyPr/>
        <a:lstStyle/>
        <a:p>
          <a:endParaRPr lang="en-US"/>
        </a:p>
      </dgm:t>
    </dgm:pt>
    <dgm:pt modelId="{AA7306BF-BB6F-4B17-BC9E-3D863EA2ACE7}" type="sibTrans" cxnId="{10D48B3A-CBFD-4817-9293-48F328DA04CA}">
      <dgm:prSet/>
      <dgm:spPr/>
      <dgm:t>
        <a:bodyPr/>
        <a:lstStyle/>
        <a:p>
          <a:endParaRPr lang="en-US"/>
        </a:p>
      </dgm:t>
    </dgm:pt>
    <dgm:pt modelId="{8F2C2FC9-63BC-4693-9EB9-2A3C455BF6DE}" type="pres">
      <dgm:prSet presAssocID="{60188A8B-60D4-43B9-BE6D-6BBE27A97B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881878B-57CC-4F13-9741-79002801ED76}" type="pres">
      <dgm:prSet presAssocID="{174FBD37-141F-41F8-8424-39265B7FBE5F}" presName="root1" presStyleCnt="0"/>
      <dgm:spPr/>
    </dgm:pt>
    <dgm:pt modelId="{348E8512-74B7-4F82-8171-3E0E537EAAED}" type="pres">
      <dgm:prSet presAssocID="{174FBD37-141F-41F8-8424-39265B7FBE5F}" presName="LevelOneTextNode" presStyleLbl="node0" presStyleIdx="0" presStyleCnt="1" custScaleX="202345" custLinFactX="-15949" custLinFactNeighborX="-100000">
        <dgm:presLayoutVars>
          <dgm:chPref val="3"/>
        </dgm:presLayoutVars>
      </dgm:prSet>
      <dgm:spPr/>
    </dgm:pt>
    <dgm:pt modelId="{5BA09788-CDE4-4DDE-96EE-9A9989D0599B}" type="pres">
      <dgm:prSet presAssocID="{174FBD37-141F-41F8-8424-39265B7FBE5F}" presName="level2hierChild" presStyleCnt="0"/>
      <dgm:spPr/>
    </dgm:pt>
    <dgm:pt modelId="{836ECD5F-DEF4-4AA5-8E2D-F3F68F880768}" type="pres">
      <dgm:prSet presAssocID="{7ADBA86B-63DA-46F1-BA19-D994C4BDB0F8}" presName="conn2-1" presStyleLbl="parChTrans1D2" presStyleIdx="0" presStyleCnt="4"/>
      <dgm:spPr/>
    </dgm:pt>
    <dgm:pt modelId="{26C2273B-C643-4767-9BD7-3DB147C83C09}" type="pres">
      <dgm:prSet presAssocID="{7ADBA86B-63DA-46F1-BA19-D994C4BDB0F8}" presName="connTx" presStyleLbl="parChTrans1D2" presStyleIdx="0" presStyleCnt="4"/>
      <dgm:spPr/>
    </dgm:pt>
    <dgm:pt modelId="{C17F2C49-6692-4D37-B553-BDBF72D0C071}" type="pres">
      <dgm:prSet presAssocID="{939752FA-CAA8-4CB6-8474-CF4F53C2128C}" presName="root2" presStyleCnt="0"/>
      <dgm:spPr/>
    </dgm:pt>
    <dgm:pt modelId="{AB1E5742-B154-4A3C-BAE9-2E43C63E5C3C}" type="pres">
      <dgm:prSet presAssocID="{939752FA-CAA8-4CB6-8474-CF4F53C2128C}" presName="LevelTwoTextNode" presStyleLbl="node2" presStyleIdx="0" presStyleCnt="4" custScaleX="205000">
        <dgm:presLayoutVars>
          <dgm:chPref val="3"/>
        </dgm:presLayoutVars>
      </dgm:prSet>
      <dgm:spPr/>
    </dgm:pt>
    <dgm:pt modelId="{84AF458E-9EDB-4B96-9EE8-E890D411DD48}" type="pres">
      <dgm:prSet presAssocID="{939752FA-CAA8-4CB6-8474-CF4F53C2128C}" presName="level3hierChild" presStyleCnt="0"/>
      <dgm:spPr/>
    </dgm:pt>
    <dgm:pt modelId="{7EEB9E3C-6384-477D-844D-E156993EA6F0}" type="pres">
      <dgm:prSet presAssocID="{FD2FFCEC-2214-4CFA-BAE1-5856B95DE70D}" presName="conn2-1" presStyleLbl="parChTrans1D3" presStyleIdx="0" presStyleCnt="4"/>
      <dgm:spPr/>
    </dgm:pt>
    <dgm:pt modelId="{18097FB6-2AE5-4832-A273-58388EC4087C}" type="pres">
      <dgm:prSet presAssocID="{FD2FFCEC-2214-4CFA-BAE1-5856B95DE70D}" presName="connTx" presStyleLbl="parChTrans1D3" presStyleIdx="0" presStyleCnt="4"/>
      <dgm:spPr/>
    </dgm:pt>
    <dgm:pt modelId="{3C97AE79-98E3-43A7-819F-8A3604158028}" type="pres">
      <dgm:prSet presAssocID="{71661860-4FE0-418F-94BC-F02C0E3F4124}" presName="root2" presStyleCnt="0"/>
      <dgm:spPr/>
    </dgm:pt>
    <dgm:pt modelId="{72CF20EA-B332-435E-8BAF-DD417CCCC0AC}" type="pres">
      <dgm:prSet presAssocID="{71661860-4FE0-418F-94BC-F02C0E3F4124}" presName="LevelTwoTextNode" presStyleLbl="node3" presStyleIdx="0" presStyleCnt="4" custScaleX="198801" custLinFactNeighborX="89618">
        <dgm:presLayoutVars>
          <dgm:chPref val="3"/>
        </dgm:presLayoutVars>
      </dgm:prSet>
      <dgm:spPr/>
    </dgm:pt>
    <dgm:pt modelId="{0C9422F2-A62C-4F8A-B247-F54B244CE268}" type="pres">
      <dgm:prSet presAssocID="{71661860-4FE0-418F-94BC-F02C0E3F4124}" presName="level3hierChild" presStyleCnt="0"/>
      <dgm:spPr/>
    </dgm:pt>
    <dgm:pt modelId="{1C421FA5-A96B-4B4F-8EAD-96717318BC70}" type="pres">
      <dgm:prSet presAssocID="{9E055EA5-B1A3-45EC-85CF-C09BEDF33858}" presName="conn2-1" presStyleLbl="parChTrans1D2" presStyleIdx="1" presStyleCnt="4"/>
      <dgm:spPr/>
    </dgm:pt>
    <dgm:pt modelId="{10DE898C-77E6-4AAC-AD03-D633DE9095BF}" type="pres">
      <dgm:prSet presAssocID="{9E055EA5-B1A3-45EC-85CF-C09BEDF33858}" presName="connTx" presStyleLbl="parChTrans1D2" presStyleIdx="1" presStyleCnt="4"/>
      <dgm:spPr/>
    </dgm:pt>
    <dgm:pt modelId="{86279AFA-BD22-4A65-AF7E-19DD47DCB672}" type="pres">
      <dgm:prSet presAssocID="{81FD64CF-D72E-4625-8035-38332C6F8335}" presName="root2" presStyleCnt="0"/>
      <dgm:spPr/>
    </dgm:pt>
    <dgm:pt modelId="{A1E6B0E3-D5A6-4AF8-9BF5-B42B504293A6}" type="pres">
      <dgm:prSet presAssocID="{81FD64CF-D72E-4625-8035-38332C6F8335}" presName="LevelTwoTextNode" presStyleLbl="node2" presStyleIdx="1" presStyleCnt="4" custScaleX="203044">
        <dgm:presLayoutVars>
          <dgm:chPref val="3"/>
        </dgm:presLayoutVars>
      </dgm:prSet>
      <dgm:spPr/>
    </dgm:pt>
    <dgm:pt modelId="{F312B1F4-7D51-48B0-B5C3-8C32AC962B5B}" type="pres">
      <dgm:prSet presAssocID="{81FD64CF-D72E-4625-8035-38332C6F8335}" presName="level3hierChild" presStyleCnt="0"/>
      <dgm:spPr/>
    </dgm:pt>
    <dgm:pt modelId="{1B1462C7-154F-4C2A-A729-A4F50F90D497}" type="pres">
      <dgm:prSet presAssocID="{0CC4141A-CD76-45EB-B91E-0E5DB0FBF4CF}" presName="conn2-1" presStyleLbl="parChTrans1D3" presStyleIdx="1" presStyleCnt="4"/>
      <dgm:spPr/>
    </dgm:pt>
    <dgm:pt modelId="{5D110556-AC27-449F-835D-158D6BD60A38}" type="pres">
      <dgm:prSet presAssocID="{0CC4141A-CD76-45EB-B91E-0E5DB0FBF4CF}" presName="connTx" presStyleLbl="parChTrans1D3" presStyleIdx="1" presStyleCnt="4"/>
      <dgm:spPr/>
    </dgm:pt>
    <dgm:pt modelId="{83CF6979-88C6-4548-B297-D16A278FBCE2}" type="pres">
      <dgm:prSet presAssocID="{C229D448-9E44-4F5C-8403-C1394F925F25}" presName="root2" presStyleCnt="0"/>
      <dgm:spPr/>
    </dgm:pt>
    <dgm:pt modelId="{EBFA124A-526A-40E9-ABC4-9C49126D310A}" type="pres">
      <dgm:prSet presAssocID="{C229D448-9E44-4F5C-8403-C1394F925F25}" presName="LevelTwoTextNode" presStyleLbl="node3" presStyleIdx="1" presStyleCnt="4" custScaleX="200757" custLinFactNeighborX="89618">
        <dgm:presLayoutVars>
          <dgm:chPref val="3"/>
        </dgm:presLayoutVars>
      </dgm:prSet>
      <dgm:spPr/>
    </dgm:pt>
    <dgm:pt modelId="{262CC3EF-1A53-4268-A6E7-75800637964F}" type="pres">
      <dgm:prSet presAssocID="{C229D448-9E44-4F5C-8403-C1394F925F25}" presName="level3hierChild" presStyleCnt="0"/>
      <dgm:spPr/>
    </dgm:pt>
    <dgm:pt modelId="{ED8FFF22-FA8A-4B33-B1A2-B5A4B5A8A2D7}" type="pres">
      <dgm:prSet presAssocID="{5CADF545-E466-4D72-9E46-C3588604FFAB}" presName="conn2-1" presStyleLbl="parChTrans1D2" presStyleIdx="2" presStyleCnt="4"/>
      <dgm:spPr/>
    </dgm:pt>
    <dgm:pt modelId="{63C07EDF-766D-4855-B675-480559CC4660}" type="pres">
      <dgm:prSet presAssocID="{5CADF545-E466-4D72-9E46-C3588604FFAB}" presName="connTx" presStyleLbl="parChTrans1D2" presStyleIdx="2" presStyleCnt="4"/>
      <dgm:spPr/>
    </dgm:pt>
    <dgm:pt modelId="{981107F2-EF83-49B4-8179-9D0D6BBE3058}" type="pres">
      <dgm:prSet presAssocID="{BC36A270-92E4-49A2-B684-F060929965F3}" presName="root2" presStyleCnt="0"/>
      <dgm:spPr/>
    </dgm:pt>
    <dgm:pt modelId="{8D82DBB9-1F36-4C7C-BFD4-1969A9274DA3}" type="pres">
      <dgm:prSet presAssocID="{BC36A270-92E4-49A2-B684-F060929965F3}" presName="LevelTwoTextNode" presStyleLbl="node2" presStyleIdx="2" presStyleCnt="4" custScaleX="203044">
        <dgm:presLayoutVars>
          <dgm:chPref val="3"/>
        </dgm:presLayoutVars>
      </dgm:prSet>
      <dgm:spPr/>
    </dgm:pt>
    <dgm:pt modelId="{ACF6E3EB-A239-4F64-AF02-EB5782AD3E26}" type="pres">
      <dgm:prSet presAssocID="{BC36A270-92E4-49A2-B684-F060929965F3}" presName="level3hierChild" presStyleCnt="0"/>
      <dgm:spPr/>
    </dgm:pt>
    <dgm:pt modelId="{6740354D-EA43-45C0-96EF-8B84721434E9}" type="pres">
      <dgm:prSet presAssocID="{4E93BE26-A51A-4D11-9C00-04F9BCD972F0}" presName="conn2-1" presStyleLbl="parChTrans1D3" presStyleIdx="2" presStyleCnt="4"/>
      <dgm:spPr/>
    </dgm:pt>
    <dgm:pt modelId="{C58A2ACC-F6B6-40AF-8843-FEF3EEAA49A2}" type="pres">
      <dgm:prSet presAssocID="{4E93BE26-A51A-4D11-9C00-04F9BCD972F0}" presName="connTx" presStyleLbl="parChTrans1D3" presStyleIdx="2" presStyleCnt="4"/>
      <dgm:spPr/>
    </dgm:pt>
    <dgm:pt modelId="{67EFC48F-6EE8-45AB-9197-E89C2E6C6FDB}" type="pres">
      <dgm:prSet presAssocID="{AC067845-0E85-4776-B776-DCED04D61BC6}" presName="root2" presStyleCnt="0"/>
      <dgm:spPr/>
    </dgm:pt>
    <dgm:pt modelId="{CF361EE0-5268-41EE-8171-5412BAF72691}" type="pres">
      <dgm:prSet presAssocID="{AC067845-0E85-4776-B776-DCED04D61BC6}" presName="LevelTwoTextNode" presStyleLbl="node3" presStyleIdx="2" presStyleCnt="4" custScaleX="200757" custLinFactNeighborX="89618">
        <dgm:presLayoutVars>
          <dgm:chPref val="3"/>
        </dgm:presLayoutVars>
      </dgm:prSet>
      <dgm:spPr/>
    </dgm:pt>
    <dgm:pt modelId="{4638D7C1-23D5-4822-8CBE-41E1FD4F49A5}" type="pres">
      <dgm:prSet presAssocID="{AC067845-0E85-4776-B776-DCED04D61BC6}" presName="level3hierChild" presStyleCnt="0"/>
      <dgm:spPr/>
    </dgm:pt>
    <dgm:pt modelId="{42AB69B6-C0A2-4612-84CF-4013294078DB}" type="pres">
      <dgm:prSet presAssocID="{527485AB-538B-4052-9EDC-705B0F4B16D9}" presName="conn2-1" presStyleLbl="parChTrans1D2" presStyleIdx="3" presStyleCnt="4"/>
      <dgm:spPr/>
    </dgm:pt>
    <dgm:pt modelId="{7B1935F0-9FFE-4194-8999-CD0C801995D6}" type="pres">
      <dgm:prSet presAssocID="{527485AB-538B-4052-9EDC-705B0F4B16D9}" presName="connTx" presStyleLbl="parChTrans1D2" presStyleIdx="3" presStyleCnt="4"/>
      <dgm:spPr/>
    </dgm:pt>
    <dgm:pt modelId="{3ECB5E6E-58D9-416B-8425-C1E75C1471F5}" type="pres">
      <dgm:prSet presAssocID="{9E9C401B-069B-4BFD-97CE-27621E648B06}" presName="root2" presStyleCnt="0"/>
      <dgm:spPr/>
    </dgm:pt>
    <dgm:pt modelId="{82CC74EF-AAD1-4EE6-AC10-750A62EE4A15}" type="pres">
      <dgm:prSet presAssocID="{9E9C401B-069B-4BFD-97CE-27621E648B06}" presName="LevelTwoTextNode" presStyleLbl="node2" presStyleIdx="3" presStyleCnt="4" custScaleX="203044">
        <dgm:presLayoutVars>
          <dgm:chPref val="3"/>
        </dgm:presLayoutVars>
      </dgm:prSet>
      <dgm:spPr/>
    </dgm:pt>
    <dgm:pt modelId="{22A63B8C-385F-4C54-A5FF-B66C1E607035}" type="pres">
      <dgm:prSet presAssocID="{9E9C401B-069B-4BFD-97CE-27621E648B06}" presName="level3hierChild" presStyleCnt="0"/>
      <dgm:spPr/>
    </dgm:pt>
    <dgm:pt modelId="{4CF12FFA-E00B-4DDE-AB82-053365950E9B}" type="pres">
      <dgm:prSet presAssocID="{3D92F59E-792F-48D4-B2BC-8107B7AA0ACD}" presName="conn2-1" presStyleLbl="parChTrans1D3" presStyleIdx="3" presStyleCnt="4"/>
      <dgm:spPr/>
    </dgm:pt>
    <dgm:pt modelId="{9E2BDCF7-B6EC-40A4-9148-271C81509842}" type="pres">
      <dgm:prSet presAssocID="{3D92F59E-792F-48D4-B2BC-8107B7AA0ACD}" presName="connTx" presStyleLbl="parChTrans1D3" presStyleIdx="3" presStyleCnt="4"/>
      <dgm:spPr/>
    </dgm:pt>
    <dgm:pt modelId="{9E53CBD5-1974-423C-9FD8-81E6E6620096}" type="pres">
      <dgm:prSet presAssocID="{D3F2A192-7475-420A-BD3F-3C35995FD514}" presName="root2" presStyleCnt="0"/>
      <dgm:spPr/>
    </dgm:pt>
    <dgm:pt modelId="{CAD3CE2D-A5EF-46B2-AC21-B729DFCE03D3}" type="pres">
      <dgm:prSet presAssocID="{D3F2A192-7475-420A-BD3F-3C35995FD514}" presName="LevelTwoTextNode" presStyleLbl="node3" presStyleIdx="3" presStyleCnt="4" custScaleX="200757" custLinFactNeighborX="89618" custLinFactNeighborY="109">
        <dgm:presLayoutVars>
          <dgm:chPref val="3"/>
        </dgm:presLayoutVars>
      </dgm:prSet>
      <dgm:spPr/>
    </dgm:pt>
    <dgm:pt modelId="{A68D55D4-0924-4054-9AFF-10B60B8BB479}" type="pres">
      <dgm:prSet presAssocID="{D3F2A192-7475-420A-BD3F-3C35995FD514}" presName="level3hierChild" presStyleCnt="0"/>
      <dgm:spPr/>
    </dgm:pt>
  </dgm:ptLst>
  <dgm:cxnLst>
    <dgm:cxn modelId="{46ED3EC1-D583-4AA1-83B6-21DA7452A30B}" srcId="{174FBD37-141F-41F8-8424-39265B7FBE5F}" destId="{9E9C401B-069B-4BFD-97CE-27621E648B06}" srcOrd="3" destOrd="0" parTransId="{527485AB-538B-4052-9EDC-705B0F4B16D9}" sibTransId="{97A547EA-DFBD-4666-9C7A-C25132E0B423}"/>
    <dgm:cxn modelId="{845DD99D-93D3-48D1-A8CD-702684FD90CB}" type="presOf" srcId="{9E9C401B-069B-4BFD-97CE-27621E648B06}" destId="{82CC74EF-AAD1-4EE6-AC10-750A62EE4A15}" srcOrd="0" destOrd="0" presId="urn:microsoft.com/office/officeart/2005/8/layout/hierarchy2"/>
    <dgm:cxn modelId="{58E42FB5-07E2-42D0-A1AB-86E004DE70E7}" type="presOf" srcId="{7ADBA86B-63DA-46F1-BA19-D994C4BDB0F8}" destId="{836ECD5F-DEF4-4AA5-8E2D-F3F68F880768}" srcOrd="0" destOrd="0" presId="urn:microsoft.com/office/officeart/2005/8/layout/hierarchy2"/>
    <dgm:cxn modelId="{92BEE775-7808-45EF-947B-0513A25BE410}" type="presOf" srcId="{5CADF545-E466-4D72-9E46-C3588604FFAB}" destId="{ED8FFF22-FA8A-4B33-B1A2-B5A4B5A8A2D7}" srcOrd="0" destOrd="0" presId="urn:microsoft.com/office/officeart/2005/8/layout/hierarchy2"/>
    <dgm:cxn modelId="{C748DF55-7A5D-4AD7-9D39-CB78AE162589}" srcId="{BC36A270-92E4-49A2-B684-F060929965F3}" destId="{AC067845-0E85-4776-B776-DCED04D61BC6}" srcOrd="0" destOrd="0" parTransId="{4E93BE26-A51A-4D11-9C00-04F9BCD972F0}" sibTransId="{9AC30F40-18FE-4FE7-BAE0-7490E939BB41}"/>
    <dgm:cxn modelId="{278373F7-497E-4DB4-A982-B830A98518E4}" type="presOf" srcId="{AC067845-0E85-4776-B776-DCED04D61BC6}" destId="{CF361EE0-5268-41EE-8171-5412BAF72691}" srcOrd="0" destOrd="0" presId="urn:microsoft.com/office/officeart/2005/8/layout/hierarchy2"/>
    <dgm:cxn modelId="{AD5D7FD5-BA8F-4741-8BEF-AD75162C3D8D}" type="presOf" srcId="{0CC4141A-CD76-45EB-B91E-0E5DB0FBF4CF}" destId="{5D110556-AC27-449F-835D-158D6BD60A38}" srcOrd="1" destOrd="0" presId="urn:microsoft.com/office/officeart/2005/8/layout/hierarchy2"/>
    <dgm:cxn modelId="{4DA6C6E5-C478-4783-A553-EDACB07C8B9A}" type="presOf" srcId="{4E93BE26-A51A-4D11-9C00-04F9BCD972F0}" destId="{C58A2ACC-F6B6-40AF-8843-FEF3EEAA49A2}" srcOrd="1" destOrd="0" presId="urn:microsoft.com/office/officeart/2005/8/layout/hierarchy2"/>
    <dgm:cxn modelId="{27086B1D-4D77-4509-9D56-3A0C60E6B61E}" srcId="{174FBD37-141F-41F8-8424-39265B7FBE5F}" destId="{BC36A270-92E4-49A2-B684-F060929965F3}" srcOrd="2" destOrd="0" parTransId="{5CADF545-E466-4D72-9E46-C3588604FFAB}" sibTransId="{9A00B09C-14AC-4B88-95E9-39B870F4FF9E}"/>
    <dgm:cxn modelId="{9D06DD00-C608-4DE6-BE5E-9518D3D8626F}" type="presOf" srcId="{71661860-4FE0-418F-94BC-F02C0E3F4124}" destId="{72CF20EA-B332-435E-8BAF-DD417CCCC0AC}" srcOrd="0" destOrd="0" presId="urn:microsoft.com/office/officeart/2005/8/layout/hierarchy2"/>
    <dgm:cxn modelId="{2324037D-F4E7-4D38-8D8B-573F568B7284}" type="presOf" srcId="{3D92F59E-792F-48D4-B2BC-8107B7AA0ACD}" destId="{9E2BDCF7-B6EC-40A4-9148-271C81509842}" srcOrd="1" destOrd="0" presId="urn:microsoft.com/office/officeart/2005/8/layout/hierarchy2"/>
    <dgm:cxn modelId="{69561B4A-7209-4ED4-955A-CD0AB9EFF276}" srcId="{174FBD37-141F-41F8-8424-39265B7FBE5F}" destId="{939752FA-CAA8-4CB6-8474-CF4F53C2128C}" srcOrd="0" destOrd="0" parTransId="{7ADBA86B-63DA-46F1-BA19-D994C4BDB0F8}" sibTransId="{674B2403-4E6F-4BEF-BEA0-CF6E13310611}"/>
    <dgm:cxn modelId="{F97D41AF-C604-4205-BFA7-62C336125D46}" type="presOf" srcId="{9E055EA5-B1A3-45EC-85CF-C09BEDF33858}" destId="{1C421FA5-A96B-4B4F-8EAD-96717318BC70}" srcOrd="0" destOrd="0" presId="urn:microsoft.com/office/officeart/2005/8/layout/hierarchy2"/>
    <dgm:cxn modelId="{8647C8EB-0DB4-4F71-A692-D3A04B31FE6F}" srcId="{174FBD37-141F-41F8-8424-39265B7FBE5F}" destId="{81FD64CF-D72E-4625-8035-38332C6F8335}" srcOrd="1" destOrd="0" parTransId="{9E055EA5-B1A3-45EC-85CF-C09BEDF33858}" sibTransId="{9D061126-587F-468F-8CD5-0CAEABFC5F16}"/>
    <dgm:cxn modelId="{3593688C-04BD-465D-B2A5-BA03E1060AE5}" type="presOf" srcId="{5CADF545-E466-4D72-9E46-C3588604FFAB}" destId="{63C07EDF-766D-4855-B675-480559CC4660}" srcOrd="1" destOrd="0" presId="urn:microsoft.com/office/officeart/2005/8/layout/hierarchy2"/>
    <dgm:cxn modelId="{08D6BC8E-087F-49CE-A571-E0E1D7727F86}" type="presOf" srcId="{81FD64CF-D72E-4625-8035-38332C6F8335}" destId="{A1E6B0E3-D5A6-4AF8-9BF5-B42B504293A6}" srcOrd="0" destOrd="0" presId="urn:microsoft.com/office/officeart/2005/8/layout/hierarchy2"/>
    <dgm:cxn modelId="{D66DD201-BFFE-481C-B6D0-00F2A10FBBA6}" type="presOf" srcId="{527485AB-538B-4052-9EDC-705B0F4B16D9}" destId="{42AB69B6-C0A2-4612-84CF-4013294078DB}" srcOrd="0" destOrd="0" presId="urn:microsoft.com/office/officeart/2005/8/layout/hierarchy2"/>
    <dgm:cxn modelId="{66B2E35F-0E66-4F44-9B2B-A725E4D0122B}" type="presOf" srcId="{C229D448-9E44-4F5C-8403-C1394F925F25}" destId="{EBFA124A-526A-40E9-ABC4-9C49126D310A}" srcOrd="0" destOrd="0" presId="urn:microsoft.com/office/officeart/2005/8/layout/hierarchy2"/>
    <dgm:cxn modelId="{6ED98323-7A68-4C9A-B5B1-F419EF00031E}" type="presOf" srcId="{939752FA-CAA8-4CB6-8474-CF4F53C2128C}" destId="{AB1E5742-B154-4A3C-BAE9-2E43C63E5C3C}" srcOrd="0" destOrd="0" presId="urn:microsoft.com/office/officeart/2005/8/layout/hierarchy2"/>
    <dgm:cxn modelId="{89F4213F-7FF4-4936-9754-C98EDDD10546}" type="presOf" srcId="{174FBD37-141F-41F8-8424-39265B7FBE5F}" destId="{348E8512-74B7-4F82-8171-3E0E537EAAED}" srcOrd="0" destOrd="0" presId="urn:microsoft.com/office/officeart/2005/8/layout/hierarchy2"/>
    <dgm:cxn modelId="{E48B765C-A275-4544-85CA-458AF0912574}" type="presOf" srcId="{527485AB-538B-4052-9EDC-705B0F4B16D9}" destId="{7B1935F0-9FFE-4194-8999-CD0C801995D6}" srcOrd="1" destOrd="0" presId="urn:microsoft.com/office/officeart/2005/8/layout/hierarchy2"/>
    <dgm:cxn modelId="{063FD4EF-1AC5-4D73-AD4A-3FA4386DCDEF}" type="presOf" srcId="{7ADBA86B-63DA-46F1-BA19-D994C4BDB0F8}" destId="{26C2273B-C643-4767-9BD7-3DB147C83C09}" srcOrd="1" destOrd="0" presId="urn:microsoft.com/office/officeart/2005/8/layout/hierarchy2"/>
    <dgm:cxn modelId="{7A8ECA78-93D6-470D-BFA7-E171F4B4002D}" srcId="{60188A8B-60D4-43B9-BE6D-6BBE27A97B07}" destId="{174FBD37-141F-41F8-8424-39265B7FBE5F}" srcOrd="0" destOrd="0" parTransId="{5B9F16CE-A64D-4FEA-8E68-A3B247BE87F8}" sibTransId="{DB7149C3-179D-4735-99E4-0A76D60CAA6C}"/>
    <dgm:cxn modelId="{36933D05-B499-4203-A711-098BE0535954}" type="presOf" srcId="{3D92F59E-792F-48D4-B2BC-8107B7AA0ACD}" destId="{4CF12FFA-E00B-4DDE-AB82-053365950E9B}" srcOrd="0" destOrd="0" presId="urn:microsoft.com/office/officeart/2005/8/layout/hierarchy2"/>
    <dgm:cxn modelId="{4C6D5AE0-0B07-462C-8D3A-7AC5439419CB}" type="presOf" srcId="{FD2FFCEC-2214-4CFA-BAE1-5856B95DE70D}" destId="{7EEB9E3C-6384-477D-844D-E156993EA6F0}" srcOrd="0" destOrd="0" presId="urn:microsoft.com/office/officeart/2005/8/layout/hierarchy2"/>
    <dgm:cxn modelId="{CEC5ED7E-BACA-4C48-8169-D11994483A66}" type="presOf" srcId="{0CC4141A-CD76-45EB-B91E-0E5DB0FBF4CF}" destId="{1B1462C7-154F-4C2A-A729-A4F50F90D497}" srcOrd="0" destOrd="0" presId="urn:microsoft.com/office/officeart/2005/8/layout/hierarchy2"/>
    <dgm:cxn modelId="{9638AFE0-44BD-49D4-8ED8-E367719555CE}" type="presOf" srcId="{60188A8B-60D4-43B9-BE6D-6BBE27A97B07}" destId="{8F2C2FC9-63BC-4693-9EB9-2A3C455BF6DE}" srcOrd="0" destOrd="0" presId="urn:microsoft.com/office/officeart/2005/8/layout/hierarchy2"/>
    <dgm:cxn modelId="{10D48B3A-CBFD-4817-9293-48F328DA04CA}" srcId="{9E9C401B-069B-4BFD-97CE-27621E648B06}" destId="{D3F2A192-7475-420A-BD3F-3C35995FD514}" srcOrd="0" destOrd="0" parTransId="{3D92F59E-792F-48D4-B2BC-8107B7AA0ACD}" sibTransId="{AA7306BF-BB6F-4B17-BC9E-3D863EA2ACE7}"/>
    <dgm:cxn modelId="{DDFAC78A-2382-4D62-BD40-536292C87F60}" type="presOf" srcId="{FD2FFCEC-2214-4CFA-BAE1-5856B95DE70D}" destId="{18097FB6-2AE5-4832-A273-58388EC4087C}" srcOrd="1" destOrd="0" presId="urn:microsoft.com/office/officeart/2005/8/layout/hierarchy2"/>
    <dgm:cxn modelId="{B3F29720-02DD-4A98-9C03-6B89FB059CEC}" srcId="{939752FA-CAA8-4CB6-8474-CF4F53C2128C}" destId="{71661860-4FE0-418F-94BC-F02C0E3F4124}" srcOrd="0" destOrd="0" parTransId="{FD2FFCEC-2214-4CFA-BAE1-5856B95DE70D}" sibTransId="{89910C06-4C00-43CA-BBAD-39D05244792D}"/>
    <dgm:cxn modelId="{B1B9B646-B30C-4F2C-BFC1-04FE38B6A0D9}" type="presOf" srcId="{9E055EA5-B1A3-45EC-85CF-C09BEDF33858}" destId="{10DE898C-77E6-4AAC-AD03-D633DE9095BF}" srcOrd="1" destOrd="0" presId="urn:microsoft.com/office/officeart/2005/8/layout/hierarchy2"/>
    <dgm:cxn modelId="{E86FB3EC-500B-4830-881D-7B015C4859EF}" type="presOf" srcId="{4E93BE26-A51A-4D11-9C00-04F9BCD972F0}" destId="{6740354D-EA43-45C0-96EF-8B84721434E9}" srcOrd="0" destOrd="0" presId="urn:microsoft.com/office/officeart/2005/8/layout/hierarchy2"/>
    <dgm:cxn modelId="{3A4FD428-28BC-48A5-B470-AEB63AF79036}" type="presOf" srcId="{BC36A270-92E4-49A2-B684-F060929965F3}" destId="{8D82DBB9-1F36-4C7C-BFD4-1969A9274DA3}" srcOrd="0" destOrd="0" presId="urn:microsoft.com/office/officeart/2005/8/layout/hierarchy2"/>
    <dgm:cxn modelId="{FAB5F852-AE4D-49B4-94D3-4C908FB6834A}" type="presOf" srcId="{D3F2A192-7475-420A-BD3F-3C35995FD514}" destId="{CAD3CE2D-A5EF-46B2-AC21-B729DFCE03D3}" srcOrd="0" destOrd="0" presId="urn:microsoft.com/office/officeart/2005/8/layout/hierarchy2"/>
    <dgm:cxn modelId="{3E9E7E10-BD01-42B7-9893-B33657BC4A53}" srcId="{81FD64CF-D72E-4625-8035-38332C6F8335}" destId="{C229D448-9E44-4F5C-8403-C1394F925F25}" srcOrd="0" destOrd="0" parTransId="{0CC4141A-CD76-45EB-B91E-0E5DB0FBF4CF}" sibTransId="{5277FDEC-83F6-47F9-AEA8-DB82B0345E1D}"/>
    <dgm:cxn modelId="{DB870A45-8402-4F4A-83DD-9B766C4B97D7}" type="presParOf" srcId="{8F2C2FC9-63BC-4693-9EB9-2A3C455BF6DE}" destId="{3881878B-57CC-4F13-9741-79002801ED76}" srcOrd="0" destOrd="0" presId="urn:microsoft.com/office/officeart/2005/8/layout/hierarchy2"/>
    <dgm:cxn modelId="{32CC852C-5A37-496D-ACA2-FB5A8B8CBA9B}" type="presParOf" srcId="{3881878B-57CC-4F13-9741-79002801ED76}" destId="{348E8512-74B7-4F82-8171-3E0E537EAAED}" srcOrd="0" destOrd="0" presId="urn:microsoft.com/office/officeart/2005/8/layout/hierarchy2"/>
    <dgm:cxn modelId="{E3CAE27E-3E34-40F1-A7D4-C648AF1AF410}" type="presParOf" srcId="{3881878B-57CC-4F13-9741-79002801ED76}" destId="{5BA09788-CDE4-4DDE-96EE-9A9989D0599B}" srcOrd="1" destOrd="0" presId="urn:microsoft.com/office/officeart/2005/8/layout/hierarchy2"/>
    <dgm:cxn modelId="{02DA93B7-D454-4F4C-AECD-27C3A5EE8A08}" type="presParOf" srcId="{5BA09788-CDE4-4DDE-96EE-9A9989D0599B}" destId="{836ECD5F-DEF4-4AA5-8E2D-F3F68F880768}" srcOrd="0" destOrd="0" presId="urn:microsoft.com/office/officeart/2005/8/layout/hierarchy2"/>
    <dgm:cxn modelId="{DFFEA86F-D895-4735-BF54-9B7E048AF701}" type="presParOf" srcId="{836ECD5F-DEF4-4AA5-8E2D-F3F68F880768}" destId="{26C2273B-C643-4767-9BD7-3DB147C83C09}" srcOrd="0" destOrd="0" presId="urn:microsoft.com/office/officeart/2005/8/layout/hierarchy2"/>
    <dgm:cxn modelId="{49C30B8B-C72E-4F29-8A6B-EDF2F19F84C1}" type="presParOf" srcId="{5BA09788-CDE4-4DDE-96EE-9A9989D0599B}" destId="{C17F2C49-6692-4D37-B553-BDBF72D0C071}" srcOrd="1" destOrd="0" presId="urn:microsoft.com/office/officeart/2005/8/layout/hierarchy2"/>
    <dgm:cxn modelId="{448CC350-EF5B-4593-A83E-9BBB6636870C}" type="presParOf" srcId="{C17F2C49-6692-4D37-B553-BDBF72D0C071}" destId="{AB1E5742-B154-4A3C-BAE9-2E43C63E5C3C}" srcOrd="0" destOrd="0" presId="urn:microsoft.com/office/officeart/2005/8/layout/hierarchy2"/>
    <dgm:cxn modelId="{1738A9F8-9F7A-4ADC-89BE-E8786BB6F5C4}" type="presParOf" srcId="{C17F2C49-6692-4D37-B553-BDBF72D0C071}" destId="{84AF458E-9EDB-4B96-9EE8-E890D411DD48}" srcOrd="1" destOrd="0" presId="urn:microsoft.com/office/officeart/2005/8/layout/hierarchy2"/>
    <dgm:cxn modelId="{D6433E11-8B35-488F-ADDA-7530B375055E}" type="presParOf" srcId="{84AF458E-9EDB-4B96-9EE8-E890D411DD48}" destId="{7EEB9E3C-6384-477D-844D-E156993EA6F0}" srcOrd="0" destOrd="0" presId="urn:microsoft.com/office/officeart/2005/8/layout/hierarchy2"/>
    <dgm:cxn modelId="{3A27530A-A344-4505-AE85-AEBDEEEFAA75}" type="presParOf" srcId="{7EEB9E3C-6384-477D-844D-E156993EA6F0}" destId="{18097FB6-2AE5-4832-A273-58388EC4087C}" srcOrd="0" destOrd="0" presId="urn:microsoft.com/office/officeart/2005/8/layout/hierarchy2"/>
    <dgm:cxn modelId="{EB8A7704-DDAC-4487-BF22-0F93E31792BA}" type="presParOf" srcId="{84AF458E-9EDB-4B96-9EE8-E890D411DD48}" destId="{3C97AE79-98E3-43A7-819F-8A3604158028}" srcOrd="1" destOrd="0" presId="urn:microsoft.com/office/officeart/2005/8/layout/hierarchy2"/>
    <dgm:cxn modelId="{6D064ADF-338C-478A-82E3-CD5292ECAC85}" type="presParOf" srcId="{3C97AE79-98E3-43A7-819F-8A3604158028}" destId="{72CF20EA-B332-435E-8BAF-DD417CCCC0AC}" srcOrd="0" destOrd="0" presId="urn:microsoft.com/office/officeart/2005/8/layout/hierarchy2"/>
    <dgm:cxn modelId="{689C5FB8-7BEE-4DB5-BE90-51C315E48ADC}" type="presParOf" srcId="{3C97AE79-98E3-43A7-819F-8A3604158028}" destId="{0C9422F2-A62C-4F8A-B247-F54B244CE268}" srcOrd="1" destOrd="0" presId="urn:microsoft.com/office/officeart/2005/8/layout/hierarchy2"/>
    <dgm:cxn modelId="{8C09503B-5B5D-49C2-856A-451D2DC0255A}" type="presParOf" srcId="{5BA09788-CDE4-4DDE-96EE-9A9989D0599B}" destId="{1C421FA5-A96B-4B4F-8EAD-96717318BC70}" srcOrd="2" destOrd="0" presId="urn:microsoft.com/office/officeart/2005/8/layout/hierarchy2"/>
    <dgm:cxn modelId="{93EC5DE5-D9B8-4A7E-BA11-7231993E0638}" type="presParOf" srcId="{1C421FA5-A96B-4B4F-8EAD-96717318BC70}" destId="{10DE898C-77E6-4AAC-AD03-D633DE9095BF}" srcOrd="0" destOrd="0" presId="urn:microsoft.com/office/officeart/2005/8/layout/hierarchy2"/>
    <dgm:cxn modelId="{3645DD9E-01D5-4EA0-82AC-D488DA3F97AD}" type="presParOf" srcId="{5BA09788-CDE4-4DDE-96EE-9A9989D0599B}" destId="{86279AFA-BD22-4A65-AF7E-19DD47DCB672}" srcOrd="3" destOrd="0" presId="urn:microsoft.com/office/officeart/2005/8/layout/hierarchy2"/>
    <dgm:cxn modelId="{C3344663-0EEC-4C02-9070-6F88EF34B681}" type="presParOf" srcId="{86279AFA-BD22-4A65-AF7E-19DD47DCB672}" destId="{A1E6B0E3-D5A6-4AF8-9BF5-B42B504293A6}" srcOrd="0" destOrd="0" presId="urn:microsoft.com/office/officeart/2005/8/layout/hierarchy2"/>
    <dgm:cxn modelId="{BA1E28DD-DCE9-4C61-960B-210263A4749A}" type="presParOf" srcId="{86279AFA-BD22-4A65-AF7E-19DD47DCB672}" destId="{F312B1F4-7D51-48B0-B5C3-8C32AC962B5B}" srcOrd="1" destOrd="0" presId="urn:microsoft.com/office/officeart/2005/8/layout/hierarchy2"/>
    <dgm:cxn modelId="{281A77D7-B8D8-4FAA-B3D1-B608AFDBAEC2}" type="presParOf" srcId="{F312B1F4-7D51-48B0-B5C3-8C32AC962B5B}" destId="{1B1462C7-154F-4C2A-A729-A4F50F90D497}" srcOrd="0" destOrd="0" presId="urn:microsoft.com/office/officeart/2005/8/layout/hierarchy2"/>
    <dgm:cxn modelId="{6DB9B3EF-AD69-411F-994D-80B7B15F9AA8}" type="presParOf" srcId="{1B1462C7-154F-4C2A-A729-A4F50F90D497}" destId="{5D110556-AC27-449F-835D-158D6BD60A38}" srcOrd="0" destOrd="0" presId="urn:microsoft.com/office/officeart/2005/8/layout/hierarchy2"/>
    <dgm:cxn modelId="{A4AE6738-CC99-4E21-ABAC-BD6607623247}" type="presParOf" srcId="{F312B1F4-7D51-48B0-B5C3-8C32AC962B5B}" destId="{83CF6979-88C6-4548-B297-D16A278FBCE2}" srcOrd="1" destOrd="0" presId="urn:microsoft.com/office/officeart/2005/8/layout/hierarchy2"/>
    <dgm:cxn modelId="{FB559297-5E3D-407E-AC0C-3E2778854324}" type="presParOf" srcId="{83CF6979-88C6-4548-B297-D16A278FBCE2}" destId="{EBFA124A-526A-40E9-ABC4-9C49126D310A}" srcOrd="0" destOrd="0" presId="urn:microsoft.com/office/officeart/2005/8/layout/hierarchy2"/>
    <dgm:cxn modelId="{B10C4319-B84D-4056-8464-35856D2C48B7}" type="presParOf" srcId="{83CF6979-88C6-4548-B297-D16A278FBCE2}" destId="{262CC3EF-1A53-4268-A6E7-75800637964F}" srcOrd="1" destOrd="0" presId="urn:microsoft.com/office/officeart/2005/8/layout/hierarchy2"/>
    <dgm:cxn modelId="{FCB1D003-02E6-451C-85D4-0E84CDF038FF}" type="presParOf" srcId="{5BA09788-CDE4-4DDE-96EE-9A9989D0599B}" destId="{ED8FFF22-FA8A-4B33-B1A2-B5A4B5A8A2D7}" srcOrd="4" destOrd="0" presId="urn:microsoft.com/office/officeart/2005/8/layout/hierarchy2"/>
    <dgm:cxn modelId="{85CA5AF9-B461-48E2-A91C-E7BA5DF27936}" type="presParOf" srcId="{ED8FFF22-FA8A-4B33-B1A2-B5A4B5A8A2D7}" destId="{63C07EDF-766D-4855-B675-480559CC4660}" srcOrd="0" destOrd="0" presId="urn:microsoft.com/office/officeart/2005/8/layout/hierarchy2"/>
    <dgm:cxn modelId="{4F47A6B1-340E-4C39-BA35-99B253D79BF3}" type="presParOf" srcId="{5BA09788-CDE4-4DDE-96EE-9A9989D0599B}" destId="{981107F2-EF83-49B4-8179-9D0D6BBE3058}" srcOrd="5" destOrd="0" presId="urn:microsoft.com/office/officeart/2005/8/layout/hierarchy2"/>
    <dgm:cxn modelId="{FF3BD656-D1E9-4C58-B021-26EAC8483960}" type="presParOf" srcId="{981107F2-EF83-49B4-8179-9D0D6BBE3058}" destId="{8D82DBB9-1F36-4C7C-BFD4-1969A9274DA3}" srcOrd="0" destOrd="0" presId="urn:microsoft.com/office/officeart/2005/8/layout/hierarchy2"/>
    <dgm:cxn modelId="{CB3C4F7B-ABD4-44AA-BEF5-F0375B7B912E}" type="presParOf" srcId="{981107F2-EF83-49B4-8179-9D0D6BBE3058}" destId="{ACF6E3EB-A239-4F64-AF02-EB5782AD3E26}" srcOrd="1" destOrd="0" presId="urn:microsoft.com/office/officeart/2005/8/layout/hierarchy2"/>
    <dgm:cxn modelId="{57CA4021-E51A-48E7-82B6-56BFDBE7901C}" type="presParOf" srcId="{ACF6E3EB-A239-4F64-AF02-EB5782AD3E26}" destId="{6740354D-EA43-45C0-96EF-8B84721434E9}" srcOrd="0" destOrd="0" presId="urn:microsoft.com/office/officeart/2005/8/layout/hierarchy2"/>
    <dgm:cxn modelId="{0D4B251B-4EA2-4F37-92EA-9034E87E4E82}" type="presParOf" srcId="{6740354D-EA43-45C0-96EF-8B84721434E9}" destId="{C58A2ACC-F6B6-40AF-8843-FEF3EEAA49A2}" srcOrd="0" destOrd="0" presId="urn:microsoft.com/office/officeart/2005/8/layout/hierarchy2"/>
    <dgm:cxn modelId="{9EEBA284-174A-4A5E-A9CD-7010D9078BDB}" type="presParOf" srcId="{ACF6E3EB-A239-4F64-AF02-EB5782AD3E26}" destId="{67EFC48F-6EE8-45AB-9197-E89C2E6C6FDB}" srcOrd="1" destOrd="0" presId="urn:microsoft.com/office/officeart/2005/8/layout/hierarchy2"/>
    <dgm:cxn modelId="{619D2C9A-CE2B-441E-8639-05681D910B29}" type="presParOf" srcId="{67EFC48F-6EE8-45AB-9197-E89C2E6C6FDB}" destId="{CF361EE0-5268-41EE-8171-5412BAF72691}" srcOrd="0" destOrd="0" presId="urn:microsoft.com/office/officeart/2005/8/layout/hierarchy2"/>
    <dgm:cxn modelId="{EB8FEE52-01DA-4F94-8BA8-0C3E2F054F82}" type="presParOf" srcId="{67EFC48F-6EE8-45AB-9197-E89C2E6C6FDB}" destId="{4638D7C1-23D5-4822-8CBE-41E1FD4F49A5}" srcOrd="1" destOrd="0" presId="urn:microsoft.com/office/officeart/2005/8/layout/hierarchy2"/>
    <dgm:cxn modelId="{F8902CF2-8860-4685-85CD-28083AD45925}" type="presParOf" srcId="{5BA09788-CDE4-4DDE-96EE-9A9989D0599B}" destId="{42AB69B6-C0A2-4612-84CF-4013294078DB}" srcOrd="6" destOrd="0" presId="urn:microsoft.com/office/officeart/2005/8/layout/hierarchy2"/>
    <dgm:cxn modelId="{FDE864EF-DC36-4FF6-93A2-7F337E91E915}" type="presParOf" srcId="{42AB69B6-C0A2-4612-84CF-4013294078DB}" destId="{7B1935F0-9FFE-4194-8999-CD0C801995D6}" srcOrd="0" destOrd="0" presId="urn:microsoft.com/office/officeart/2005/8/layout/hierarchy2"/>
    <dgm:cxn modelId="{87A8ED7A-E3E8-48FC-9CD6-08B03BF1DE1B}" type="presParOf" srcId="{5BA09788-CDE4-4DDE-96EE-9A9989D0599B}" destId="{3ECB5E6E-58D9-416B-8425-C1E75C1471F5}" srcOrd="7" destOrd="0" presId="urn:microsoft.com/office/officeart/2005/8/layout/hierarchy2"/>
    <dgm:cxn modelId="{0F740A9A-1CEC-41BF-A7F7-B68D9C683210}" type="presParOf" srcId="{3ECB5E6E-58D9-416B-8425-C1E75C1471F5}" destId="{82CC74EF-AAD1-4EE6-AC10-750A62EE4A15}" srcOrd="0" destOrd="0" presId="urn:microsoft.com/office/officeart/2005/8/layout/hierarchy2"/>
    <dgm:cxn modelId="{CA44F9C0-7B2F-4CDC-ABD3-6E37C09B7BFF}" type="presParOf" srcId="{3ECB5E6E-58D9-416B-8425-C1E75C1471F5}" destId="{22A63B8C-385F-4C54-A5FF-B66C1E607035}" srcOrd="1" destOrd="0" presId="urn:microsoft.com/office/officeart/2005/8/layout/hierarchy2"/>
    <dgm:cxn modelId="{8CD21F8A-A110-4A06-82C5-8657816B7A6D}" type="presParOf" srcId="{22A63B8C-385F-4C54-A5FF-B66C1E607035}" destId="{4CF12FFA-E00B-4DDE-AB82-053365950E9B}" srcOrd="0" destOrd="0" presId="urn:microsoft.com/office/officeart/2005/8/layout/hierarchy2"/>
    <dgm:cxn modelId="{259E62BD-66B3-4FFF-B7F4-73F5DCB0B65F}" type="presParOf" srcId="{4CF12FFA-E00B-4DDE-AB82-053365950E9B}" destId="{9E2BDCF7-B6EC-40A4-9148-271C81509842}" srcOrd="0" destOrd="0" presId="urn:microsoft.com/office/officeart/2005/8/layout/hierarchy2"/>
    <dgm:cxn modelId="{BD9509F8-60C6-45BC-A897-984C51C35483}" type="presParOf" srcId="{22A63B8C-385F-4C54-A5FF-B66C1E607035}" destId="{9E53CBD5-1974-423C-9FD8-81E6E6620096}" srcOrd="1" destOrd="0" presId="urn:microsoft.com/office/officeart/2005/8/layout/hierarchy2"/>
    <dgm:cxn modelId="{F2C1467C-BA13-4D59-A896-249569546C3B}" type="presParOf" srcId="{9E53CBD5-1974-423C-9FD8-81E6E6620096}" destId="{CAD3CE2D-A5EF-46B2-AC21-B729DFCE03D3}" srcOrd="0" destOrd="0" presId="urn:microsoft.com/office/officeart/2005/8/layout/hierarchy2"/>
    <dgm:cxn modelId="{DEBAD1EC-E129-4410-8DC4-274BDA45CB49}" type="presParOf" srcId="{9E53CBD5-1974-423C-9FD8-81E6E6620096}" destId="{A68D55D4-0924-4054-9AFF-10B60B8BB47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E8512-74B7-4F82-8171-3E0E537EAAED}">
      <dsp:nvSpPr>
        <dsp:cNvPr id="0" name=""/>
        <dsp:cNvSpPr/>
      </dsp:nvSpPr>
      <dsp:spPr>
        <a:xfrm>
          <a:off x="1748765" y="738559"/>
          <a:ext cx="1731591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1761297" y="751091"/>
        <a:ext cx="1706527" cy="402816"/>
      </dsp:txXfrm>
    </dsp:sp>
    <dsp:sp modelId="{836ECD5F-DEF4-4AA5-8E2D-F3F68F880768}">
      <dsp:nvSpPr>
        <dsp:cNvPr id="0" name=""/>
        <dsp:cNvSpPr/>
      </dsp:nvSpPr>
      <dsp:spPr>
        <a:xfrm rot="19863272">
          <a:off x="3385101" y="563237"/>
          <a:ext cx="15250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2506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9505" y="545326"/>
        <a:ext cx="76253" cy="76253"/>
      </dsp:txXfrm>
    </dsp:sp>
    <dsp:sp modelId="{AB1E5742-B154-4A3C-BAE9-2E43C63E5C3C}">
      <dsp:nvSpPr>
        <dsp:cNvPr id="0" name=""/>
        <dsp:cNvSpPr/>
      </dsp:nvSpPr>
      <dsp:spPr>
        <a:xfrm>
          <a:off x="4814908" y="465"/>
          <a:ext cx="1754311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4827440" y="12997"/>
        <a:ext cx="1729247" cy="402816"/>
      </dsp:txXfrm>
    </dsp:sp>
    <dsp:sp modelId="{7EEB9E3C-6384-477D-844D-E156993EA6F0}">
      <dsp:nvSpPr>
        <dsp:cNvPr id="0" name=""/>
        <dsp:cNvSpPr/>
      </dsp:nvSpPr>
      <dsp:spPr>
        <a:xfrm>
          <a:off x="6569219" y="194190"/>
          <a:ext cx="11092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922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6099" y="186674"/>
        <a:ext cx="55461" cy="55461"/>
      </dsp:txXfrm>
    </dsp:sp>
    <dsp:sp modelId="{72CF20EA-B332-435E-8BAF-DD417CCCC0AC}">
      <dsp:nvSpPr>
        <dsp:cNvPr id="0" name=""/>
        <dsp:cNvSpPr/>
      </dsp:nvSpPr>
      <dsp:spPr>
        <a:xfrm>
          <a:off x="7678441" y="465"/>
          <a:ext cx="1701262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7690973" y="12997"/>
        <a:ext cx="1676198" cy="402816"/>
      </dsp:txXfrm>
    </dsp:sp>
    <dsp:sp modelId="{1C421FA5-A96B-4B4F-8EAD-96717318BC70}">
      <dsp:nvSpPr>
        <dsp:cNvPr id="0" name=""/>
        <dsp:cNvSpPr/>
      </dsp:nvSpPr>
      <dsp:spPr>
        <a:xfrm rot="20973271">
          <a:off x="3469111" y="809269"/>
          <a:ext cx="13570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704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3706" y="795558"/>
        <a:ext cx="67852" cy="67852"/>
      </dsp:txXfrm>
    </dsp:sp>
    <dsp:sp modelId="{A1E6B0E3-D5A6-4AF8-9BF5-B42B504293A6}">
      <dsp:nvSpPr>
        <dsp:cNvPr id="0" name=""/>
        <dsp:cNvSpPr/>
      </dsp:nvSpPr>
      <dsp:spPr>
        <a:xfrm>
          <a:off x="4814908" y="492528"/>
          <a:ext cx="1737572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4827440" y="505060"/>
        <a:ext cx="1712508" cy="402816"/>
      </dsp:txXfrm>
    </dsp:sp>
    <dsp:sp modelId="{1B1462C7-154F-4C2A-A729-A4F50F90D497}">
      <dsp:nvSpPr>
        <dsp:cNvPr id="0" name=""/>
        <dsp:cNvSpPr/>
      </dsp:nvSpPr>
      <dsp:spPr>
        <a:xfrm>
          <a:off x="6552481" y="686253"/>
          <a:ext cx="11092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922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9361" y="678737"/>
        <a:ext cx="55461" cy="55461"/>
      </dsp:txXfrm>
    </dsp:sp>
    <dsp:sp modelId="{EBFA124A-526A-40E9-ABC4-9C49126D310A}">
      <dsp:nvSpPr>
        <dsp:cNvPr id="0" name=""/>
        <dsp:cNvSpPr/>
      </dsp:nvSpPr>
      <dsp:spPr>
        <a:xfrm>
          <a:off x="7661702" y="492528"/>
          <a:ext cx="1718001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7674234" y="505060"/>
        <a:ext cx="1692937" cy="402816"/>
      </dsp:txXfrm>
    </dsp:sp>
    <dsp:sp modelId="{ED8FFF22-FA8A-4B33-B1A2-B5A4B5A8A2D7}">
      <dsp:nvSpPr>
        <dsp:cNvPr id="0" name=""/>
        <dsp:cNvSpPr/>
      </dsp:nvSpPr>
      <dsp:spPr>
        <a:xfrm rot="626729">
          <a:off x="3469111" y="1055300"/>
          <a:ext cx="135704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57040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3706" y="1041589"/>
        <a:ext cx="67852" cy="67852"/>
      </dsp:txXfrm>
    </dsp:sp>
    <dsp:sp modelId="{8D82DBB9-1F36-4C7C-BFD4-1969A9274DA3}">
      <dsp:nvSpPr>
        <dsp:cNvPr id="0" name=""/>
        <dsp:cNvSpPr/>
      </dsp:nvSpPr>
      <dsp:spPr>
        <a:xfrm>
          <a:off x="4814908" y="984591"/>
          <a:ext cx="1737572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4827440" y="997123"/>
        <a:ext cx="1712508" cy="402816"/>
      </dsp:txXfrm>
    </dsp:sp>
    <dsp:sp modelId="{6740354D-EA43-45C0-96EF-8B84721434E9}">
      <dsp:nvSpPr>
        <dsp:cNvPr id="0" name=""/>
        <dsp:cNvSpPr/>
      </dsp:nvSpPr>
      <dsp:spPr>
        <a:xfrm>
          <a:off x="6552481" y="1178316"/>
          <a:ext cx="11092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922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9361" y="1170800"/>
        <a:ext cx="55461" cy="55461"/>
      </dsp:txXfrm>
    </dsp:sp>
    <dsp:sp modelId="{CF361EE0-5268-41EE-8171-5412BAF72691}">
      <dsp:nvSpPr>
        <dsp:cNvPr id="0" name=""/>
        <dsp:cNvSpPr/>
      </dsp:nvSpPr>
      <dsp:spPr>
        <a:xfrm>
          <a:off x="7661702" y="984591"/>
          <a:ext cx="1718001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7674234" y="997123"/>
        <a:ext cx="1692937" cy="402816"/>
      </dsp:txXfrm>
    </dsp:sp>
    <dsp:sp modelId="{42AB69B6-C0A2-4612-84CF-4013294078DB}">
      <dsp:nvSpPr>
        <dsp:cNvPr id="0" name=""/>
        <dsp:cNvSpPr/>
      </dsp:nvSpPr>
      <dsp:spPr>
        <a:xfrm rot="1736728">
          <a:off x="3385101" y="1301332"/>
          <a:ext cx="152506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25061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09505" y="1283420"/>
        <a:ext cx="76253" cy="76253"/>
      </dsp:txXfrm>
    </dsp:sp>
    <dsp:sp modelId="{82CC74EF-AAD1-4EE6-AC10-750A62EE4A15}">
      <dsp:nvSpPr>
        <dsp:cNvPr id="0" name=""/>
        <dsp:cNvSpPr/>
      </dsp:nvSpPr>
      <dsp:spPr>
        <a:xfrm>
          <a:off x="4814908" y="1476654"/>
          <a:ext cx="1737572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4827440" y="1489186"/>
        <a:ext cx="1712508" cy="402816"/>
      </dsp:txXfrm>
    </dsp:sp>
    <dsp:sp modelId="{4CF12FFA-E00B-4DDE-AB82-053365950E9B}">
      <dsp:nvSpPr>
        <dsp:cNvPr id="0" name=""/>
        <dsp:cNvSpPr/>
      </dsp:nvSpPr>
      <dsp:spPr>
        <a:xfrm rot="1441">
          <a:off x="6552481" y="1670612"/>
          <a:ext cx="11092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09221" y="2021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9361" y="1663096"/>
        <a:ext cx="55461" cy="55461"/>
      </dsp:txXfrm>
    </dsp:sp>
    <dsp:sp modelId="{CAD3CE2D-A5EF-46B2-AC21-B729DFCE03D3}">
      <dsp:nvSpPr>
        <dsp:cNvPr id="0" name=""/>
        <dsp:cNvSpPr/>
      </dsp:nvSpPr>
      <dsp:spPr>
        <a:xfrm>
          <a:off x="7661702" y="1477119"/>
          <a:ext cx="1718001" cy="4278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Role</a:t>
          </a:r>
        </a:p>
      </dsp:txBody>
      <dsp:txXfrm>
        <a:off x="7674234" y="1489651"/>
        <a:ext cx="1692937" cy="40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8E8512-74B7-4F82-8171-3E0E537EAAED}">
      <dsp:nvSpPr>
        <dsp:cNvPr id="0" name=""/>
        <dsp:cNvSpPr/>
      </dsp:nvSpPr>
      <dsp:spPr>
        <a:xfrm>
          <a:off x="1752601" y="738768"/>
          <a:ext cx="1729900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Production Engineer</a:t>
          </a:r>
        </a:p>
      </dsp:txBody>
      <dsp:txXfrm>
        <a:off x="1765121" y="751288"/>
        <a:ext cx="1704860" cy="402423"/>
      </dsp:txXfrm>
    </dsp:sp>
    <dsp:sp modelId="{836ECD5F-DEF4-4AA5-8E2D-F3F68F880768}">
      <dsp:nvSpPr>
        <dsp:cNvPr id="0" name=""/>
        <dsp:cNvSpPr/>
      </dsp:nvSpPr>
      <dsp:spPr>
        <a:xfrm rot="19863272">
          <a:off x="3387339" y="563618"/>
          <a:ext cx="152357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23572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1036" y="545723"/>
        <a:ext cx="76178" cy="76178"/>
      </dsp:txXfrm>
    </dsp:sp>
    <dsp:sp modelId="{AB1E5742-B154-4A3C-BAE9-2E43C63E5C3C}">
      <dsp:nvSpPr>
        <dsp:cNvPr id="0" name=""/>
        <dsp:cNvSpPr/>
      </dsp:nvSpPr>
      <dsp:spPr>
        <a:xfrm>
          <a:off x="4815750" y="1394"/>
          <a:ext cx="1752598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Sales Manager</a:t>
          </a:r>
        </a:p>
      </dsp:txBody>
      <dsp:txXfrm>
        <a:off x="4828270" y="13914"/>
        <a:ext cx="1727558" cy="402423"/>
      </dsp:txXfrm>
    </dsp:sp>
    <dsp:sp modelId="{7EEB9E3C-6384-477D-844D-E156993EA6F0}">
      <dsp:nvSpPr>
        <dsp:cNvPr id="0" name=""/>
        <dsp:cNvSpPr/>
      </dsp:nvSpPr>
      <dsp:spPr>
        <a:xfrm>
          <a:off x="6568348" y="194931"/>
          <a:ext cx="11081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8138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94714" y="187422"/>
        <a:ext cx="55406" cy="55406"/>
      </dsp:txXfrm>
    </dsp:sp>
    <dsp:sp modelId="{72CF20EA-B332-435E-8BAF-DD417CCCC0AC}">
      <dsp:nvSpPr>
        <dsp:cNvPr id="0" name=""/>
        <dsp:cNvSpPr/>
      </dsp:nvSpPr>
      <dsp:spPr>
        <a:xfrm>
          <a:off x="7676486" y="1394"/>
          <a:ext cx="1699601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Sales Director</a:t>
          </a:r>
        </a:p>
      </dsp:txBody>
      <dsp:txXfrm>
        <a:off x="7689006" y="13914"/>
        <a:ext cx="1674561" cy="402423"/>
      </dsp:txXfrm>
    </dsp:sp>
    <dsp:sp modelId="{1C421FA5-A96B-4B4F-8EAD-96717318BC70}">
      <dsp:nvSpPr>
        <dsp:cNvPr id="0" name=""/>
        <dsp:cNvSpPr/>
      </dsp:nvSpPr>
      <dsp:spPr>
        <a:xfrm rot="20973271">
          <a:off x="3471267" y="809409"/>
          <a:ext cx="13557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55715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5232" y="795711"/>
        <a:ext cx="67785" cy="67785"/>
      </dsp:txXfrm>
    </dsp:sp>
    <dsp:sp modelId="{A1E6B0E3-D5A6-4AF8-9BF5-B42B504293A6}">
      <dsp:nvSpPr>
        <dsp:cNvPr id="0" name=""/>
        <dsp:cNvSpPr/>
      </dsp:nvSpPr>
      <dsp:spPr>
        <a:xfrm>
          <a:off x="4815750" y="492977"/>
          <a:ext cx="1735875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 Manager</a:t>
          </a:r>
        </a:p>
      </dsp:txBody>
      <dsp:txXfrm>
        <a:off x="4828270" y="505497"/>
        <a:ext cx="1710835" cy="402423"/>
      </dsp:txXfrm>
    </dsp:sp>
    <dsp:sp modelId="{1B1462C7-154F-4C2A-A729-A4F50F90D497}">
      <dsp:nvSpPr>
        <dsp:cNvPr id="0" name=""/>
        <dsp:cNvSpPr/>
      </dsp:nvSpPr>
      <dsp:spPr>
        <a:xfrm>
          <a:off x="6551626" y="686513"/>
          <a:ext cx="11081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8138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7991" y="679005"/>
        <a:ext cx="55406" cy="55406"/>
      </dsp:txXfrm>
    </dsp:sp>
    <dsp:sp modelId="{EBFA124A-526A-40E9-ABC4-9C49126D310A}">
      <dsp:nvSpPr>
        <dsp:cNvPr id="0" name=""/>
        <dsp:cNvSpPr/>
      </dsp:nvSpPr>
      <dsp:spPr>
        <a:xfrm>
          <a:off x="7659764" y="492977"/>
          <a:ext cx="1716323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Marketing Director</a:t>
          </a:r>
        </a:p>
      </dsp:txBody>
      <dsp:txXfrm>
        <a:off x="7672284" y="505497"/>
        <a:ext cx="1691283" cy="402423"/>
      </dsp:txXfrm>
    </dsp:sp>
    <dsp:sp modelId="{ED8FFF22-FA8A-4B33-B1A2-B5A4B5A8A2D7}">
      <dsp:nvSpPr>
        <dsp:cNvPr id="0" name=""/>
        <dsp:cNvSpPr/>
      </dsp:nvSpPr>
      <dsp:spPr>
        <a:xfrm rot="626729">
          <a:off x="3471267" y="1055200"/>
          <a:ext cx="135571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355715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5232" y="1041502"/>
        <a:ext cx="67785" cy="67785"/>
      </dsp:txXfrm>
    </dsp:sp>
    <dsp:sp modelId="{8D82DBB9-1F36-4C7C-BFD4-1969A9274DA3}">
      <dsp:nvSpPr>
        <dsp:cNvPr id="0" name=""/>
        <dsp:cNvSpPr/>
      </dsp:nvSpPr>
      <dsp:spPr>
        <a:xfrm>
          <a:off x="4815750" y="984559"/>
          <a:ext cx="1735875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Production Manager</a:t>
          </a:r>
        </a:p>
      </dsp:txBody>
      <dsp:txXfrm>
        <a:off x="4828270" y="997079"/>
        <a:ext cx="1710835" cy="402423"/>
      </dsp:txXfrm>
    </dsp:sp>
    <dsp:sp modelId="{6740354D-EA43-45C0-96EF-8B84721434E9}">
      <dsp:nvSpPr>
        <dsp:cNvPr id="0" name=""/>
        <dsp:cNvSpPr/>
      </dsp:nvSpPr>
      <dsp:spPr>
        <a:xfrm>
          <a:off x="6551626" y="1178096"/>
          <a:ext cx="11081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8138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7991" y="1170587"/>
        <a:ext cx="55406" cy="55406"/>
      </dsp:txXfrm>
    </dsp:sp>
    <dsp:sp modelId="{CF361EE0-5268-41EE-8171-5412BAF72691}">
      <dsp:nvSpPr>
        <dsp:cNvPr id="0" name=""/>
        <dsp:cNvSpPr/>
      </dsp:nvSpPr>
      <dsp:spPr>
        <a:xfrm>
          <a:off x="7659764" y="984559"/>
          <a:ext cx="1716323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Production Director</a:t>
          </a:r>
        </a:p>
      </dsp:txBody>
      <dsp:txXfrm>
        <a:off x="7672284" y="997079"/>
        <a:ext cx="1691283" cy="402423"/>
      </dsp:txXfrm>
    </dsp:sp>
    <dsp:sp modelId="{42AB69B6-C0A2-4612-84CF-4013294078DB}">
      <dsp:nvSpPr>
        <dsp:cNvPr id="0" name=""/>
        <dsp:cNvSpPr/>
      </dsp:nvSpPr>
      <dsp:spPr>
        <a:xfrm rot="1736728">
          <a:off x="3387339" y="1300991"/>
          <a:ext cx="1523572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523572" y="201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111036" y="1283097"/>
        <a:ext cx="76178" cy="76178"/>
      </dsp:txXfrm>
    </dsp:sp>
    <dsp:sp modelId="{82CC74EF-AAD1-4EE6-AC10-750A62EE4A15}">
      <dsp:nvSpPr>
        <dsp:cNvPr id="0" name=""/>
        <dsp:cNvSpPr/>
      </dsp:nvSpPr>
      <dsp:spPr>
        <a:xfrm>
          <a:off x="4815750" y="1476142"/>
          <a:ext cx="1735875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Supply Chain Manager</a:t>
          </a:r>
        </a:p>
      </dsp:txBody>
      <dsp:txXfrm>
        <a:off x="4828270" y="1488662"/>
        <a:ext cx="1710835" cy="402423"/>
      </dsp:txXfrm>
    </dsp:sp>
    <dsp:sp modelId="{4CF12FFA-E00B-4DDE-AB82-053365950E9B}">
      <dsp:nvSpPr>
        <dsp:cNvPr id="0" name=""/>
        <dsp:cNvSpPr/>
      </dsp:nvSpPr>
      <dsp:spPr>
        <a:xfrm rot="1445">
          <a:off x="6551626" y="1669911"/>
          <a:ext cx="1108138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108138" y="20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77991" y="1662403"/>
        <a:ext cx="55406" cy="55406"/>
      </dsp:txXfrm>
    </dsp:sp>
    <dsp:sp modelId="{CAD3CE2D-A5EF-46B2-AC21-B729DFCE03D3}">
      <dsp:nvSpPr>
        <dsp:cNvPr id="0" name=""/>
        <dsp:cNvSpPr/>
      </dsp:nvSpPr>
      <dsp:spPr>
        <a:xfrm>
          <a:off x="7659764" y="1476608"/>
          <a:ext cx="1716323" cy="4274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Supply Chain Director</a:t>
          </a:r>
        </a:p>
      </dsp:txBody>
      <dsp:txXfrm>
        <a:off x="7672284" y="1489128"/>
        <a:ext cx="1691283" cy="402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8207" tIns="49103" rIns="98207" bIns="491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8207" tIns="49103" rIns="98207" bIns="491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88B35CB-05C0-4C4E-8D9E-FC54CA9E7361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207" tIns="49103" rIns="98207" bIns="4910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8207" tIns="49103" rIns="98207" bIns="4910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207" tIns="49103" rIns="98207" bIns="491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wrap="square" lIns="98207" tIns="49103" rIns="98207" bIns="4910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anose="020F0502020204030204" pitchFamily="34" charset="0"/>
              </a:defRPr>
            </a:lvl1pPr>
          </a:lstStyle>
          <a:p>
            <a:fld id="{01A71C99-ECF5-496E-A3CE-1827384162C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leca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leca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6200" y="6548735"/>
            <a:ext cx="377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© 2016 The AVLECA Group – All Rights Reserved</a:t>
            </a:r>
          </a:p>
          <a:p>
            <a:r>
              <a:rPr lang="en-CA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33934" y="6553200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www.avleca.com</a:t>
            </a:r>
          </a:p>
          <a:p>
            <a:r>
              <a:rPr lang="en-CA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624935"/>
            <a:ext cx="377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© 2017 The AVLECA Group – All Rights Reserved</a:t>
            </a:r>
          </a:p>
          <a:p>
            <a:r>
              <a:rPr lang="en-CA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733934" y="6624935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www.avleca.com</a:t>
            </a:r>
          </a:p>
          <a:p>
            <a:r>
              <a:rPr lang="en-CA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5400"/>
            <a:ext cx="9144000" cy="7924800"/>
          </a:xfrm>
          <a:prstGeom prst="rect">
            <a:avLst/>
          </a:prstGeom>
        </p:spPr>
      </p:pic>
      <p:sp>
        <p:nvSpPr>
          <p:cNvPr id="13" name="Rectangle 12">
            <a:hlinkClick r:id="rId3"/>
          </p:cNvPr>
          <p:cNvSpPr/>
          <p:nvPr userDrawn="1"/>
        </p:nvSpPr>
        <p:spPr>
          <a:xfrm>
            <a:off x="7733934" y="6548735"/>
            <a:ext cx="1486266" cy="30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04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36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198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229600" cy="990600"/>
          </a:xfrm>
        </p:spPr>
        <p:txBody>
          <a:bodyPr anchor="t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>
            <a:lvl1pPr marL="342900" indent="-342900"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143000" indent="-228600"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00200" indent="-228600"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057400" indent="-228600">
              <a:buClr>
                <a:srgbClr val="FFC000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76200" y="6548735"/>
            <a:ext cx="377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© 2017 The AVLECA Group – All Rights Reserved</a:t>
            </a:r>
          </a:p>
          <a:p>
            <a:r>
              <a:rPr lang="en-CA" sz="1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733934" y="6553200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www.avleca.com</a:t>
            </a:r>
          </a:p>
          <a:p>
            <a:r>
              <a:rPr lang="en-CA" sz="1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76200"/>
            <a:ext cx="1425283" cy="792091"/>
          </a:xfrm>
          <a:prstGeom prst="rect">
            <a:avLst/>
          </a:prstGeom>
        </p:spPr>
      </p:pic>
      <p:sp>
        <p:nvSpPr>
          <p:cNvPr id="9" name="Rectangle 8">
            <a:hlinkClick r:id="rId3"/>
          </p:cNvPr>
          <p:cNvSpPr/>
          <p:nvPr userDrawn="1"/>
        </p:nvSpPr>
        <p:spPr>
          <a:xfrm>
            <a:off x="7733934" y="6548735"/>
            <a:ext cx="1486266" cy="30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917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87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076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50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171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925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45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63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6200" y="6548735"/>
            <a:ext cx="3775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© 2016 The AVLECA Group – All Rights Reserved</a:t>
            </a:r>
          </a:p>
          <a:p>
            <a:r>
              <a:rPr lang="en-CA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733934" y="6553200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www.avleca.com</a:t>
            </a:r>
          </a:p>
          <a:p>
            <a:r>
              <a:rPr lang="en-CA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1C19-C70E-411A-9249-4239DF86B292}" type="datetimeFigureOut">
              <a:rPr lang="en-CA" smtClean="0"/>
              <a:t>2017-01-27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96071-999F-4E6E-9AA6-AA82EB7674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51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0960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6200" y="2540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Career Planning One Pager – Progression &amp; Development</a:t>
            </a:r>
          </a:p>
          <a:p>
            <a:pPr eaLnBrk="1" hangingPunct="1"/>
            <a:r>
              <a:rPr lang="en-US" alt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Name                                                             Date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8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Current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6969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685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Long Term 3+ years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4803775"/>
            <a:ext cx="883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anose="020F0502020204030204" pitchFamily="34" charset="0"/>
              </a:rPr>
              <a:t>Actions Required - Current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52400" y="3432175"/>
            <a:ext cx="883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anose="020F0502020204030204" pitchFamily="34" charset="0"/>
              </a:rPr>
              <a:t>Skills &amp; Education - Current			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2766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3246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Long Term 3+ years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276600" y="48006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324600" y="48006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Long Term 3+ years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091364"/>
              </p:ext>
            </p:extLst>
          </p:nvPr>
        </p:nvGraphicFramePr>
        <p:xfrm>
          <a:off x="914400" y="405448"/>
          <a:ext cx="3200400" cy="2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034234906"/>
                    </a:ext>
                  </a:extLst>
                </a:gridCol>
              </a:tblGrid>
              <a:tr h="280352"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88854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38197"/>
              </p:ext>
            </p:extLst>
          </p:nvPr>
        </p:nvGraphicFramePr>
        <p:xfrm>
          <a:off x="4876800" y="405448"/>
          <a:ext cx="1295400" cy="2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034234906"/>
                    </a:ext>
                  </a:extLst>
                </a:gridCol>
              </a:tblGrid>
              <a:tr h="280352">
                <a:tc>
                  <a:txBody>
                    <a:bodyPr/>
                    <a:lstStyle/>
                    <a:p>
                      <a:endParaRPr lang="en-CA" sz="11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888547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715000" y="1447800"/>
            <a:ext cx="6858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5000" y="1447800"/>
            <a:ext cx="6096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76200"/>
            <a:ext cx="1425283" cy="792091"/>
          </a:xfrm>
          <a:prstGeom prst="rect">
            <a:avLst/>
          </a:prstGeom>
        </p:spPr>
      </p:pic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416805225"/>
              </p:ext>
            </p:extLst>
          </p:nvPr>
        </p:nvGraphicFramePr>
        <p:xfrm>
          <a:off x="-1066800" y="1219200"/>
          <a:ext cx="11353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5612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220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60960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1066800"/>
            <a:ext cx="2819400" cy="228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6200" y="2540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Career Planning One Pager – Progression &amp; Development</a:t>
            </a:r>
          </a:p>
          <a:p>
            <a:pPr eaLnBrk="1" hangingPunct="1"/>
            <a:r>
              <a:rPr lang="en-US" altLang="en-US" sz="2000" b="1" dirty="0">
                <a:solidFill>
                  <a:schemeClr val="accent6"/>
                </a:solidFill>
                <a:latin typeface="Calibri" panose="020F0502020204030204" pitchFamily="34" charset="0"/>
              </a:rPr>
              <a:t>Name                                                             Date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3400" y="685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Calibri" panose="020F0502020204030204" pitchFamily="34" charset="0"/>
              </a:rPr>
              <a:t>Current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6969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324600" y="6858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alibri" panose="020F0502020204030204" pitchFamily="34" charset="0"/>
              </a:rPr>
              <a:t>Long Term 3+ years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Build professional contact list to 500+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Find engineering mentor(s)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Add two new long term contacts / week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Build professional contact list to 1000+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Find executive level mentor(s)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Define advisory board needs for career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Mentor five EIT / </a:t>
            </a:r>
            <a:r>
              <a:rPr lang="en-US" sz="1200" dirty="0" err="1">
                <a:solidFill>
                  <a:schemeClr val="tx1"/>
                </a:solidFill>
              </a:rPr>
              <a:t>P.Eng</a:t>
            </a:r>
            <a:r>
              <a:rPr lang="en-US" sz="1200" dirty="0">
                <a:solidFill>
                  <a:schemeClr val="tx1"/>
                </a:solidFill>
              </a:rPr>
              <a:t> associates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96000" y="5108574"/>
            <a:ext cx="2819400" cy="12922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Build professional contact list to 2000+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Find C-Suite mentor(s)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Implement advisory board for career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Mentor 25 EIT and </a:t>
            </a:r>
            <a:r>
              <a:rPr lang="en-US" sz="1200" dirty="0" err="1">
                <a:solidFill>
                  <a:schemeClr val="tx1"/>
                </a:solidFill>
              </a:rPr>
              <a:t>P.Eng</a:t>
            </a:r>
            <a:r>
              <a:rPr lang="en-US" sz="1200" dirty="0">
                <a:solidFill>
                  <a:schemeClr val="tx1"/>
                </a:solidFill>
              </a:rPr>
              <a:t> associates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2400" y="4803775"/>
            <a:ext cx="883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anose="020F0502020204030204" pitchFamily="34" charset="0"/>
              </a:rPr>
              <a:t>Actions Required - Current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University engineering degree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College diploma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X Years Experience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1242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PEO Chapter Participation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Formal Sales Training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Negotiation Training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Networking Practice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96000" y="3736975"/>
            <a:ext cx="2819400" cy="1066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PEO Chapter Executive Committee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MBA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</a:rPr>
              <a:t> Networking master</a:t>
            </a:r>
          </a:p>
        </p:txBody>
      </p:sp>
      <p:sp>
        <p:nvSpPr>
          <p:cNvPr id="19" name="TextBox 14"/>
          <p:cNvSpPr txBox="1">
            <a:spLocks noChangeArrowheads="1"/>
          </p:cNvSpPr>
          <p:nvPr/>
        </p:nvSpPr>
        <p:spPr bwMode="auto">
          <a:xfrm>
            <a:off x="152400" y="3432175"/>
            <a:ext cx="8839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Calibri" panose="020F0502020204030204" pitchFamily="34" charset="0"/>
              </a:rPr>
              <a:t>Skills &amp; Education - Current			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32766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6324600" y="34290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Long Term 3+ years</a:t>
            </a: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3276600" y="48006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Near Term 0 to 3 yrs</a:t>
            </a:r>
          </a:p>
        </p:txBody>
      </p:sp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6324600" y="4800600"/>
            <a:ext cx="2438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latin typeface="Calibri" panose="020F0502020204030204" pitchFamily="34" charset="0"/>
              </a:rPr>
              <a:t>Long Term 3+ years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914400" y="405448"/>
          <a:ext cx="3200400" cy="2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3034234906"/>
                    </a:ext>
                  </a:extLst>
                </a:gridCol>
              </a:tblGrid>
              <a:tr h="280352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“Eric the Engineer”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888547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4876800" y="405448"/>
          <a:ext cx="1295400" cy="28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034234906"/>
                    </a:ext>
                  </a:extLst>
                </a:gridCol>
              </a:tblGrid>
              <a:tr h="280352">
                <a:tc>
                  <a:txBody>
                    <a:bodyPr/>
                    <a:lstStyle/>
                    <a:p>
                      <a:r>
                        <a:rPr lang="en-CA" sz="11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January 1, 2017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888547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715000" y="1447800"/>
            <a:ext cx="6858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715000" y="1447800"/>
            <a:ext cx="609600" cy="1447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-76200"/>
            <a:ext cx="1425283" cy="792091"/>
          </a:xfrm>
          <a:prstGeom prst="rect">
            <a:avLst/>
          </a:prstGeom>
        </p:spPr>
      </p:pic>
      <p:graphicFrame>
        <p:nvGraphicFramePr>
          <p:cNvPr id="30" name="Diagram 29"/>
          <p:cNvGraphicFramePr/>
          <p:nvPr>
            <p:extLst/>
          </p:nvPr>
        </p:nvGraphicFramePr>
        <p:xfrm>
          <a:off x="-1066800" y="1219200"/>
          <a:ext cx="11353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32399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FC923A5-EBDC-4210-86E7-DFAC5CB904CB}">
  <we:reference id="wa104178141" version="3.0.1.9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271</Words>
  <Application>Microsoft Office PowerPoint</Application>
  <PresentationFormat>On-screen Show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Company>The AVLECA Group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Personal Development One Pager</dc:title>
  <dc:subject>Career Planning</dc:subject>
  <dc:creator>Jim McKay</dc:creator>
  <cp:keywords>branding, career, training</cp:keywords>
  <cp:lastModifiedBy>jim mckay</cp:lastModifiedBy>
  <cp:revision>87</cp:revision>
  <cp:lastPrinted>2016-06-17T17:17:08Z</cp:lastPrinted>
  <dcterms:created xsi:type="dcterms:W3CDTF">2012-12-28T01:39:01Z</dcterms:created>
  <dcterms:modified xsi:type="dcterms:W3CDTF">2017-01-27T17:52:35Z</dcterms:modified>
  <cp:category>Personal Solutions</cp:category>
</cp:coreProperties>
</file>